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5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64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2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22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9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4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3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2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5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8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0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3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4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316F-BE41-46AC-9054-0198C2BFB976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FD69A8-DB9E-4368-90A0-10EDA9229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Зрительная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Ст. воспитатель: Уварова Я.С.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8538" y="195943"/>
            <a:ext cx="881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дошкольное образовательное учреждение детский сад № 110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1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зрительная гимна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ÐÐ°ÑÑÐ¸Ð½ÐºÐ¸ Ð¿Ð¾ Ð·Ð°Ð¿ÑÐ¾ÑÑ Ð·ÑÐ¸ÑÐµÐ»ÑÐ½Ð°Ñ Ð³Ð¸Ð¼Ð½Ð°Ñ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98" y="867267"/>
            <a:ext cx="6577188" cy="49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ÐÐ°ÑÑÐ¸Ð½ÐºÐ¸ Ð¿Ð¾ Ð·Ð°Ð¿ÑÐ¾ÑÑ Ð·ÑÐ¸ÑÐµÐ»ÑÐ½Ð°Ñ Ð³Ð¸Ð¼Ð½Ð°ÑÑÐ¸ÐºÐ° Ð² Ð³ÑÑÐ¿Ð¿Ðµ Ð´ÐµÑÑÐºÐ¾Ð³Ð¾ ÑÐ°Ð´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ÐÐ°ÑÑÐ¸Ð½ÐºÐ¸ Ð¿Ð¾ Ð·Ð°Ð¿ÑÐ¾ÑÑ Ð·ÑÐ¸ÑÐµÐ»ÑÐ½Ð°Ñ Ð³Ð¸Ð¼Ð½Ð°ÑÑÐ¸ÐºÐ° Ð² Ð³ÑÑÐ¿Ð¿Ðµ Ð´ÐµÑÑÐºÐ¾Ð³Ð¾ ÑÐ°Ð´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6" descr="ÐÐ°ÑÑÐ¸Ð½ÐºÐ¸ Ð¿Ð¾ Ð·Ð°Ð¿ÑÐ¾ÑÑ Ð·ÑÐ¸ÑÐµÐ»ÑÐ½Ð°Ñ Ð³Ð¸Ð¼Ð½Ð°ÑÑÐ¸ÐºÐ° Ð² Ð³ÑÑÐ¿Ð¿Ðµ Ð´ÐµÑÑÐºÐ¾Ð³Ð¾ ÑÐ°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1866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774" y="2539412"/>
            <a:ext cx="8596668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0" descr="ÐÐ°ÑÑÐ¸Ð½ÐºÐ¸ Ð¿Ð¾ Ð·Ð°Ð¿ÑÐ¾ÑÑ Ð·ÑÐ¸ÑÐµÐ»ÑÐ½Ð°Ñ Ð³Ð¸Ð¼Ð½Ð°ÑÑÐ¸ÐºÐ° Ð² Ð³ÑÑÐ¿Ð¿Ðµ Ð´ÐµÑÑÐºÐ¾Ð³Ð¾ ÑÐ°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0" y="251823"/>
            <a:ext cx="8529562" cy="63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ÐÐ°ÑÑÐ¸Ð½ÐºÐ¸ Ð¿Ð¾ Ð·Ð°Ð¿ÑÐ¾ÑÑ Ð·ÑÐ¸ÑÐµÐ»ÑÐ½Ð°Ñ Ð³Ð¸Ð¼Ð½Ð°Ñ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" y="117567"/>
            <a:ext cx="8710748" cy="65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°ÑÑÐ¸Ð½ÐºÐ¸ Ð¿Ð¾ Ð·Ð°Ð¿ÑÐ¾ÑÑ Ð·ÑÐ¸ÑÐµÐ»ÑÐ½Ð°Ñ Ð³Ð¸Ð¼Ð½Ð°Ñ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02" y="11771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ÐÐ°ÑÑÐ¸Ð½ÐºÐ¸ Ð¿Ð¾ Ð·Ð°Ð¿ÑÐ¾ÑÑ Ð·ÑÐ¸ÑÐµÐ»ÑÐ½Ð°Ñ Ð³Ð¸Ð¼Ð½Ð°ÑÑÐ¸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1" y="1306286"/>
            <a:ext cx="6881256" cy="51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ÐÐ°ÑÑÐ¸Ð½ÐºÐ¸ Ð¿Ð¾ Ð·Ð°Ð¿ÑÐ¾ÑÑ Ð½Ð°ÑÑÐµÐ½Ð½ÑÐµ Ð¾ÑÑÐ°Ð»ÑÐ¼Ð¾Ð»Ð¾Ð³Ð¸ÑÐµÑÐºÐ¸Ðµ ÑÑÐµÐ½Ð°Ð¶ÐµÑÑ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9" y="1492758"/>
            <a:ext cx="5668639" cy="42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амка 16"/>
          <p:cNvSpPr/>
          <p:nvPr/>
        </p:nvSpPr>
        <p:spPr>
          <a:xfrm>
            <a:off x="139977" y="1392064"/>
            <a:ext cx="6265053" cy="47464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388" y="93494"/>
            <a:ext cx="8596668" cy="1320800"/>
          </a:xfrm>
        </p:spPr>
        <p:txBody>
          <a:bodyPr/>
          <a:lstStyle/>
          <a:p>
            <a:r>
              <a:rPr lang="ru-RU" dirty="0" smtClean="0"/>
              <a:t>В детском саду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703607" y="797506"/>
            <a:ext cx="5515102" cy="5785900"/>
            <a:chOff x="677335" y="169817"/>
            <a:chExt cx="6760410" cy="6688183"/>
          </a:xfrm>
        </p:grpSpPr>
        <p:pic>
          <p:nvPicPr>
            <p:cNvPr id="5" name="Picture 30" descr="ÐÐ°ÑÑÐ¸Ð½ÐºÐ¸ Ð¿Ð¾ Ð·Ð°Ð¿ÑÐ¾ÑÑ Ð½Ð°ÑÑÐµÐ½Ð½ÑÐµ Ð¾ÑÑÐ°Ð»ÑÐ¼Ð¾Ð»Ð¾Ð³Ð¸ÑÐµÑÐºÐ¸Ðµ ÑÑÐµÐ½Ð°Ð¶ÐµÑÑ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2"/>
            <a:stretch/>
          </p:blipFill>
          <p:spPr bwMode="auto">
            <a:xfrm>
              <a:off x="1526235" y="209005"/>
              <a:ext cx="5062609" cy="623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Рамка 14"/>
            <p:cNvSpPr/>
            <p:nvPr/>
          </p:nvSpPr>
          <p:spPr>
            <a:xfrm>
              <a:off x="677335" y="169817"/>
              <a:ext cx="6760410" cy="66881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311655" y="1475771"/>
            <a:ext cx="6316230" cy="4563573"/>
            <a:chOff x="-391885" y="941537"/>
            <a:chExt cx="7562010" cy="5746843"/>
          </a:xfrm>
        </p:grpSpPr>
        <p:pic>
          <p:nvPicPr>
            <p:cNvPr id="6" name="Picture 28" descr="ÐÐ°ÑÑÐ¸Ð½ÐºÐ¸ Ð¿Ð¾ Ð·Ð°Ð¿ÑÐ¾ÑÑ Ð½Ð°ÑÑÐµÐ½Ð½ÑÐµ Ð¾ÑÑÐ°Ð»ÑÐ¼Ð¾Ð»Ð¾Ð³Ð¸ÑÐµÑÐºÐ¸Ðµ ÑÑÐµÐ½Ð°Ð¶ÐµÑÑ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53" y="1615264"/>
              <a:ext cx="6429375" cy="481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-391885" y="941537"/>
              <a:ext cx="7562010" cy="574684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72643" y="831407"/>
            <a:ext cx="5345306" cy="4695628"/>
            <a:chOff x="456354" y="457200"/>
            <a:chExt cx="9406103" cy="8020595"/>
          </a:xfrm>
        </p:grpSpPr>
        <p:pic>
          <p:nvPicPr>
            <p:cNvPr id="7" name="Picture 24" descr="ÐÐ°ÑÑÐ¸Ð½ÐºÐ¸ Ð¿Ð¾ Ð·Ð°Ð¿ÑÐ¾ÑÑ Ð·ÑÐ¸ÑÐµÐ»ÑÐ½Ð°Ñ Ð³Ð¸Ð¼Ð½Ð°ÑÑÐ¸ÐºÐ° Ð² Ð³ÑÑÐ¿Ð¿Ðµ Ð´ÐµÑÑÐºÐ¾Ð³Ð¾ ÑÐ°Ð´Ð°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49"/>
            <a:stretch/>
          </p:blipFill>
          <p:spPr bwMode="auto">
            <a:xfrm>
              <a:off x="1454485" y="1463764"/>
              <a:ext cx="7715250" cy="625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Рамка 10"/>
            <p:cNvSpPr/>
            <p:nvPr/>
          </p:nvSpPr>
          <p:spPr>
            <a:xfrm>
              <a:off x="456354" y="457200"/>
              <a:ext cx="9406103" cy="8020595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439861" y="1372215"/>
            <a:ext cx="6415847" cy="4850431"/>
            <a:chOff x="1384664" y="431074"/>
            <a:chExt cx="7981406" cy="6426926"/>
          </a:xfrm>
        </p:grpSpPr>
        <p:pic>
          <p:nvPicPr>
            <p:cNvPr id="19" name="Picture 22" descr="ÐÐ°ÑÑÐ¸Ð½ÐºÐ¸ Ð¿Ð¾ Ð·Ð°Ð¿ÑÐ¾ÑÑ Ð·ÑÐ¸ÑÐµÐ»ÑÐ½Ð°Ñ Ð³Ð¸Ð¼Ð½Ð°ÑÑÐ¸ÐºÐ° Ð² Ð³ÑÑÐ¿Ð¿Ðµ Ð´ÐµÑÑÐºÐ¾Ð³Ð¾ ÑÐ°Ð´Ð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67" y="1244236"/>
              <a:ext cx="6400800" cy="48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1384664" y="431074"/>
              <a:ext cx="7981406" cy="642692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20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Зрительная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детском саду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9</cp:revision>
  <dcterms:created xsi:type="dcterms:W3CDTF">2019-08-30T11:31:46Z</dcterms:created>
  <dcterms:modified xsi:type="dcterms:W3CDTF">2020-11-01T09:36:55Z</dcterms:modified>
</cp:coreProperties>
</file>