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5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1692-A9A0-4667-B276-45357B1AD49A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DD4F-44F7-4579-8B50-4EC7FD56A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1692-A9A0-4667-B276-45357B1AD49A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DD4F-44F7-4579-8B50-4EC7FD56A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1692-A9A0-4667-B276-45357B1AD49A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DD4F-44F7-4579-8B50-4EC7FD56A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1692-A9A0-4667-B276-45357B1AD49A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DD4F-44F7-4579-8B50-4EC7FD56A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1692-A9A0-4667-B276-45357B1AD49A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DD4F-44F7-4579-8B50-4EC7FD56A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1692-A9A0-4667-B276-45357B1AD49A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DD4F-44F7-4579-8B50-4EC7FD56A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1692-A9A0-4667-B276-45357B1AD49A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DD4F-44F7-4579-8B50-4EC7FD56A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1692-A9A0-4667-B276-45357B1AD49A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DD4F-44F7-4579-8B50-4EC7FD56A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1692-A9A0-4667-B276-45357B1AD49A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DD4F-44F7-4579-8B50-4EC7FD56A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1692-A9A0-4667-B276-45357B1AD49A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DD4F-44F7-4579-8B50-4EC7FD56A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1692-A9A0-4667-B276-45357B1AD49A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DD4F-44F7-4579-8B50-4EC7FD56A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21692-A9A0-4667-B276-45357B1AD49A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CDD4F-44F7-4579-8B50-4EC7FD56A3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9512" y="188640"/>
            <a:ext cx="8784976" cy="6480720"/>
          </a:xfrm>
          <a:prstGeom prst="roundRect">
            <a:avLst>
              <a:gd name="adj" fmla="val 10155"/>
            </a:avLst>
          </a:prstGeom>
          <a:solidFill>
            <a:srgbClr val="FFFFFF">
              <a:alpha val="87843"/>
            </a:srgb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43744" y="404664"/>
            <a:ext cx="2124000" cy="64807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757269"/>
              </a:avLst>
            </a:prstTxWarp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Математика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544" y="548680"/>
            <a:ext cx="1512168" cy="576064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2183217"/>
              </a:avLst>
            </a:prstTxWarp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наук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560" y="47667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царица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204864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Методика формирования у дошкольников представлений о величине предметов в разных возрастных группах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16760"/>
            <a:ext cx="6400800" cy="17526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1642"/>
                </a:solidFill>
                <a:latin typeface="Times New Roman" pitchFamily="18" charset="0"/>
                <a:cs typeface="Times New Roman" pitchFamily="18" charset="0"/>
              </a:rPr>
              <a:t>Жданова Светлана Александровна</a:t>
            </a:r>
          </a:p>
          <a:p>
            <a:r>
              <a:rPr lang="ru-RU" b="1" dirty="0" smtClean="0">
                <a:solidFill>
                  <a:srgbClr val="001642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b="1" dirty="0" smtClean="0">
                <a:solidFill>
                  <a:srgbClr val="00164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Игровые ситуации: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«</a:t>
            </a:r>
            <a:r>
              <a:rPr lang="ru-RU" dirty="0"/>
              <a:t>Построим лесенку»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«</a:t>
            </a:r>
            <a:r>
              <a:rPr lang="ru-RU" dirty="0"/>
              <a:t>Разложи по порядку»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«</a:t>
            </a:r>
            <a:r>
              <a:rPr lang="ru-RU" dirty="0"/>
              <a:t>На какой ступеньке петушок?»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16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Игры: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«</a:t>
            </a:r>
            <a:r>
              <a:rPr lang="ru-RU" dirty="0"/>
              <a:t>Построим дом».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«</a:t>
            </a:r>
            <a:r>
              <a:rPr lang="ru-RU" dirty="0"/>
              <a:t>Говори наоборот»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«</a:t>
            </a:r>
            <a:r>
              <a:rPr lang="ru-RU" dirty="0"/>
              <a:t>Покажи одинаковые предметы» </a:t>
            </a:r>
          </a:p>
        </p:txBody>
      </p:sp>
    </p:spTree>
    <p:extLst>
      <p:ext uri="{BB962C8B-B14F-4D97-AF65-F5344CB8AC3E}">
        <p14:creationId xmlns:p14="http://schemas.microsoft.com/office/powerpoint/2010/main" val="324084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В старшем возрасте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В старшем возрасте следует перейти к формированию </a:t>
            </a:r>
            <a:r>
              <a:rPr lang="ru-RU" dirty="0" err="1"/>
              <a:t>трехмерности</a:t>
            </a:r>
            <a:r>
              <a:rPr lang="ru-RU" dirty="0"/>
              <a:t> предметов. Сравнивая предметы различного объема, дети должны понять, что большими и меньшими их называют в зависимости от трех измерений. Количество предметов, которые сравниваются увеличивается до 10 и разница в размерах между ними уменьшается. </a:t>
            </a:r>
          </a:p>
        </p:txBody>
      </p:sp>
    </p:spTree>
    <p:extLst>
      <p:ext uri="{BB962C8B-B14F-4D97-AF65-F5344CB8AC3E}">
        <p14:creationId xmlns:p14="http://schemas.microsoft.com/office/powerpoint/2010/main" val="125363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Игры: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«Что изменилось</a:t>
            </a:r>
            <a:r>
              <a:rPr lang="ru-RU" dirty="0" smtClean="0"/>
              <a:t>?»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«</a:t>
            </a:r>
            <a:r>
              <a:rPr lang="ru-RU" dirty="0"/>
              <a:t>Угадай, которого не хватает</a:t>
            </a:r>
            <a:r>
              <a:rPr lang="ru-RU" dirty="0" smtClean="0"/>
              <a:t>?»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«</a:t>
            </a:r>
            <a:r>
              <a:rPr lang="ru-RU" dirty="0"/>
              <a:t>Найди свое место</a:t>
            </a:r>
            <a:r>
              <a:rPr lang="ru-RU" dirty="0" smtClean="0"/>
              <a:t>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«Угадай, кто выше (ниже) ростом?»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«Кто первый?»</a:t>
            </a:r>
          </a:p>
        </p:txBody>
      </p:sp>
    </p:spTree>
    <p:extLst>
      <p:ext uri="{BB962C8B-B14F-4D97-AF65-F5344CB8AC3E}">
        <p14:creationId xmlns:p14="http://schemas.microsoft.com/office/powerpoint/2010/main" val="48714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/>
              <a:t>Ребенок практикуется в измерении предметов постоянно в разнообразных видах деятельности, в лепке, при создании построек, в изготовлении игрушек, но этот опыт изменения размеров не подводит к пониманию данного свойства. Необходима организация упражнений, в процессе которых деятельность, направленная на изменение величины, будет связана с установлением </a:t>
            </a:r>
            <a:r>
              <a:rPr lang="ru-RU" b="1" dirty="0" smtClean="0"/>
              <a:t>соответствующих </a:t>
            </a:r>
            <a:r>
              <a:rPr lang="ru-RU" b="1" dirty="0"/>
              <a:t>количественных отношений. </a:t>
            </a:r>
          </a:p>
        </p:txBody>
      </p:sp>
    </p:spTree>
    <p:extLst>
      <p:ext uri="{BB962C8B-B14F-4D97-AF65-F5344CB8AC3E}">
        <p14:creationId xmlns:p14="http://schemas.microsoft.com/office/powerpoint/2010/main" val="38679487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0588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/>
              <a:t>                         </a:t>
            </a:r>
            <a:r>
              <a:rPr lang="ru-RU" sz="7200" b="1" dirty="0" smtClean="0"/>
              <a:t>Спасибо за внимание!</a:t>
            </a:r>
            <a:endParaRPr lang="ru-RU" sz="72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/>
              <a:t>Величина - это показатель размера, объема, протяженности предмета.</a:t>
            </a:r>
          </a:p>
          <a:p>
            <a:pPr marL="0" indent="0" algn="just">
              <a:buNone/>
            </a:pPr>
            <a:r>
              <a:rPr lang="ru-RU" b="1" dirty="0"/>
              <a:t>Размер может быть малым, большим, очень малым и очень большим, средним, огромным. К понятию величины относятся также такие определения, как минимум, максимум, супер, </a:t>
            </a:r>
            <a:r>
              <a:rPr lang="ru-RU" b="1" dirty="0" err="1"/>
              <a:t>гипер</a:t>
            </a:r>
            <a:r>
              <a:rPr lang="ru-RU" b="1" dirty="0"/>
              <a:t>, мега, мини.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0009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/>
              <a:t>Величина предметов имеет свойства увеличения или уменьшения. Таким образом, главное свойство величины - это её неограниченность в пространстве и непостоянство. Из множества мелких предметов можно собрать очень большие предметы (умножить их). Большие предметы можно разграничить, разделить на множество малых.</a:t>
            </a:r>
          </a:p>
        </p:txBody>
      </p:sp>
    </p:spTree>
    <p:extLst>
      <p:ext uri="{BB962C8B-B14F-4D97-AF65-F5344CB8AC3E}">
        <p14:creationId xmlns:p14="http://schemas.microsoft.com/office/powerpoint/2010/main" val="2156408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/>
              <a:t>Ознакомление с величиной является одной из задач сенсорного и умственного воспитания детей дошкольного возраста. Формирование у дошкольников представлений о величине создает чувственную основу для овладения в последующем величиной как математическим понятием.  </a:t>
            </a:r>
          </a:p>
        </p:txBody>
      </p:sp>
    </p:spTree>
    <p:extLst>
      <p:ext uri="{BB962C8B-B14F-4D97-AF65-F5344CB8AC3E}">
        <p14:creationId xmlns:p14="http://schemas.microsoft.com/office/powerpoint/2010/main" val="58266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/>
              <a:t>Овладение элементарными способами измерения совершенствует глазомер. Развитый глазомер является основой многих практических навыков и умений и требуется людям разных профессий.</a:t>
            </a:r>
          </a:p>
        </p:txBody>
      </p:sp>
    </p:spTree>
    <p:extLst>
      <p:ext uri="{BB962C8B-B14F-4D97-AF65-F5344CB8AC3E}">
        <p14:creationId xmlns:p14="http://schemas.microsoft.com/office/powerpoint/2010/main" val="359087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Формирование у </a:t>
            </a:r>
            <a:r>
              <a:rPr lang="ru-RU" sz="3200" b="1" dirty="0" smtClean="0"/>
              <a:t>детей</a:t>
            </a:r>
            <a:br>
              <a:rPr lang="ru-RU" sz="3200" b="1" dirty="0" smtClean="0"/>
            </a:br>
            <a:r>
              <a:rPr lang="ru-RU" sz="3200" b="1" dirty="0" smtClean="0"/>
              <a:t>представлений </a:t>
            </a:r>
            <a:r>
              <a:rPr lang="ru-RU" sz="3200" b="1" dirty="0"/>
              <a:t>о </a:t>
            </a:r>
            <a:r>
              <a:rPr lang="ru-RU" sz="3200" b="1" dirty="0" smtClean="0"/>
              <a:t>величине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Во второй </a:t>
            </a:r>
            <a:r>
              <a:rPr lang="ru-RU" dirty="0"/>
              <a:t>младшей </a:t>
            </a:r>
            <a:r>
              <a:rPr lang="ru-RU" dirty="0" smtClean="0"/>
              <a:t>группе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В средней группе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В старшем возрасте </a:t>
            </a:r>
          </a:p>
        </p:txBody>
      </p:sp>
    </p:spTree>
    <p:extLst>
      <p:ext uri="{BB962C8B-B14F-4D97-AF65-F5344CB8AC3E}">
        <p14:creationId xmlns:p14="http://schemas.microsoft.com/office/powerpoint/2010/main" val="131217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Во второй младшей группе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 Знакомство детей второй младшей группы со сравнением предметов по их размерам следует вести постепенно. Обычно дети 3-4 лет воспринимают размер предметов не дифференцированно, то есть по отношению к любым предметам употребляют слова большой-маленький. </a:t>
            </a:r>
          </a:p>
        </p:txBody>
      </p:sp>
    </p:spTree>
    <p:extLst>
      <p:ext uri="{BB962C8B-B14F-4D97-AF65-F5344CB8AC3E}">
        <p14:creationId xmlns:p14="http://schemas.microsoft.com/office/powerpoint/2010/main" val="281675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Задания для упражнения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в </a:t>
            </a:r>
            <a:r>
              <a:rPr lang="ru-RU" sz="3200" b="1" dirty="0"/>
              <a:t>сравнении предметов по величине: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Покажите </a:t>
            </a:r>
            <a:r>
              <a:rPr lang="ru-RU" dirty="0"/>
              <a:t>длинную и </a:t>
            </a:r>
            <a:r>
              <a:rPr lang="ru-RU" dirty="0" smtClean="0"/>
              <a:t>короткую полоски.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Покажите </a:t>
            </a:r>
            <a:r>
              <a:rPr lang="ru-RU" dirty="0"/>
              <a:t>полоску такой длины.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И</a:t>
            </a:r>
            <a:r>
              <a:rPr lang="ru-RU" dirty="0" smtClean="0"/>
              <a:t>гра </a:t>
            </a:r>
            <a:r>
              <a:rPr lang="ru-RU" dirty="0"/>
              <a:t>«Сверни ленту».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И</a:t>
            </a:r>
            <a:r>
              <a:rPr lang="ru-RU" dirty="0" smtClean="0"/>
              <a:t>гра </a:t>
            </a:r>
            <a:r>
              <a:rPr lang="ru-RU" dirty="0"/>
              <a:t>«Построим башню». </a:t>
            </a:r>
          </a:p>
        </p:txBody>
      </p:sp>
    </p:spTree>
    <p:extLst>
      <p:ext uri="{BB962C8B-B14F-4D97-AF65-F5344CB8AC3E}">
        <p14:creationId xmlns:p14="http://schemas.microsoft.com/office/powerpoint/2010/main" val="218213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 </a:t>
            </a:r>
            <a:r>
              <a:rPr lang="ru-RU" sz="3600" b="1" dirty="0"/>
              <a:t>средней</a:t>
            </a:r>
            <a:r>
              <a:rPr lang="ru-RU" b="1" dirty="0"/>
              <a:t> </a:t>
            </a:r>
            <a:r>
              <a:rPr lang="ru-RU" sz="3600" b="1" dirty="0"/>
              <a:t>группе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В средней группе детей учат сравнивать 3-5 предметов, менее контрастных по размеру. При этом ребенок должен овладеть сравнительной оценкой величины (длиннее, покороче, еще короче, самая короткая). Каждый предмет нужно сравнивать с соседним.</a:t>
            </a:r>
          </a:p>
        </p:txBody>
      </p:sp>
    </p:spTree>
    <p:extLst>
      <p:ext uri="{BB962C8B-B14F-4D97-AF65-F5344CB8AC3E}">
        <p14:creationId xmlns:p14="http://schemas.microsoft.com/office/powerpoint/2010/main" val="131026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465</Words>
  <Application>Microsoft Office PowerPoint</Application>
  <PresentationFormat>Экран (4:3)</PresentationFormat>
  <Paragraphs>39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Методика формирования у дошкольников представлений о величине предметов в разных возрастных группах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Формирование у детей представлений о величине</vt:lpstr>
      <vt:lpstr>Во второй младшей группе</vt:lpstr>
      <vt:lpstr>Задания для упражнения  в сравнении предметов по величине:</vt:lpstr>
      <vt:lpstr>В средней группе </vt:lpstr>
      <vt:lpstr>Игровые ситуации:</vt:lpstr>
      <vt:lpstr>Игры:</vt:lpstr>
      <vt:lpstr>В старшем возрасте </vt:lpstr>
      <vt:lpstr>Игры:</vt:lpstr>
      <vt:lpstr>Презентация PowerPoint</vt:lpstr>
      <vt:lpstr>Презентация PowerPoint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Гость</dc:creator>
  <cp:lastModifiedBy>Ds110</cp:lastModifiedBy>
  <cp:revision>18</cp:revision>
  <dcterms:created xsi:type="dcterms:W3CDTF">2014-07-09T14:26:37Z</dcterms:created>
  <dcterms:modified xsi:type="dcterms:W3CDTF">2017-02-25T07:26:20Z</dcterms:modified>
</cp:coreProperties>
</file>