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863D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8" autoAdjust="0"/>
    <p:restoredTop sz="94660"/>
  </p:normalViewPr>
  <p:slideViewPr>
    <p:cSldViewPr>
      <p:cViewPr>
        <p:scale>
          <a:sx n="100" d="100"/>
          <a:sy n="100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L:\&#1048;&#1050;&#1058;%20&#1044;&#1054;&#1059;%20110\&#1052;&#1077;&#1090;&#1086;&#1076;&#1080;&#1095;&#1077;&#1089;&#1082;&#1080;&#1077;%20&#1084;&#1072;&#1090;&#1077;&#1088;&#1080;&#1072;&#1083;&#1099;\&#1050;&#1072;&#1088;&#1090;&#1072;%20&#1076;&#1080;&#1076;&#1072;&#1082;&#1090;&#1080;&#1095;&#1077;&#1089;&#1082;&#1086;&#1081;%20&#1080;&#1075;&#1088;&#1099;%20&#1044;&#1086;&#1084;&#1072;&#1096;&#1085;&#1080;&#1077;%20&#1078;&#1080;&#1074;&#1086;&#1090;&#1085;&#1099;&#1077;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andex.ru/images/search?p=4&amp;text=%D1%84%D0%BE%D1%82%D0%BE%20%D1%82%D0%B5%D0%BB%D1%91%D0%BD%D0%BA%D0%B0%20%D0%BD%D0%B0%20%D0%B1%D0%B5%D0%BB%D0%BE%D0%BC%20%D1%84%D0%BE%D0%BD%D0%B5&amp;img_url=http%3A%2F%2Fxn--www-ofd.lenagold.ru%2Ffon%2Fclipart%2Fk%2Fkow%2Fkorova31.jpg&amp;pos=130&amp;rpt=simage&amp;_=1443529617023" TargetMode="External"/><Relationship Id="rId3" Type="http://schemas.openxmlformats.org/officeDocument/2006/relationships/hyperlink" Target="https://yandex.ru/images/search?img_url=http%3A%2F%2Fhammy.com.ua%2Fstore%2F0%2F3%2Fvideo-1428114121-21.jpg&amp;text=%D0%BA%D0%B0%D1%80%D1%82%D0%B8%D0%BD%D0%BA%D0%B0%20%D0%BA%D0%BE%D1%88%D0%BA%D0%B8%20%D0%B4%D0%BB%D1%8F%20%D0%B4%D0%B5%D1%82%D0%B5%D0%B9&amp;noreask=1&amp;pos=9&amp;lr=10839&amp;rpt=simage" TargetMode="External"/><Relationship Id="rId7" Type="http://schemas.openxmlformats.org/officeDocument/2006/relationships/hyperlink" Target="https://yandex.ru/images/search?p=2&amp;text=%D1%84%D0%BE%D1%82%D0%BE%20%D0%BA%D0%BE%D1%80%D0%BE%D0%B2%D1%8B%20%D0%B4%D0%BB%D1%8F%20%D0%B4%D0%B5%D1%82%D0%B5%D0%B9&amp;img_url=http%3A%2F%2Fomf.ptittv.com%2Fimage%2F55dbcbdc086f1.jpg&amp;pos=78&amp;rpt=simage&amp;_=1443529308025" TargetMode="External"/><Relationship Id="rId2" Type="http://schemas.openxmlformats.org/officeDocument/2006/relationships/hyperlink" Target="https://yandex.ru/images/search?img_url=http%3A%2F%2Fi.ytimg.com%2Fvi%2FjsIMYm1KPcM%2Fmqdefault.jpg&amp;_=1443528511358&amp;p=25&amp;text=%D0%BA%D0%B0%D1%80%D1%82%D0%B8%D0%BD%D0%BA%D0%B0%20%D0%B4%D0%BE%D0%BC%D0%B0%D1%88%D0%BD%D0%B8%D1%85%20%D0%B6%D0%B8%D0%B2%D0%BE%D1%82%D0%BD%D1%8B%D1%85%20%D0%B8%20%D0%B8%D1%85%20%D0%B4%D0%B5%D1%82%D0%B5%D0%BD%D1%8B%D1%88%D0%B5%D0%B9&amp;redircnt=1443528297.1&amp;noreask=1&amp;pos=766&amp;rpt=simage&amp;lr=108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text=%D1%84%D0%BE%D1%82%D0%BE%20%D1%89%D0%B5%D0%BD%D0%BA%D0%B0%20%D0%B4%D0%BB%D1%8F%20%D0%B4%D0%B5%D1%82%D0%B5%D0%B9&amp;img_url=http%3A%2F%2Fwww.lemoulindegemages.com%2Fanimaux.jpg&amp;pos=26&amp;rpt=simage&amp;_=1443529141480" TargetMode="External"/><Relationship Id="rId5" Type="http://schemas.openxmlformats.org/officeDocument/2006/relationships/hyperlink" Target="https://yandex.ru/images/search?text=%D0%BA%D0%B0%D1%80%D1%82%D0%B8%D0%BD%D0%BA%D0%B0%20%D1%81%D0%BE%D0%B1%D0%B0%D0%BA%D0%B8%20%D0%B4%D0%BB%D1%8F%20%D0%B4%D0%B5%D1%82%D0%B5%D0%B9&amp;img_url=http%3A%2F%2Fcs10247.vk.me%2Fu152086305%2F148963670%2Fs_311f904d.jpg&amp;pos=8&amp;rpt=simage&amp;_=1443529013000" TargetMode="External"/><Relationship Id="rId4" Type="http://schemas.openxmlformats.org/officeDocument/2006/relationships/hyperlink" Target="https://yandex.ru/images/search?text=%D0%BA%D0%B0%D1%80%D1%82%D0%B8%D0%BD%D0%BA%D0%B0%20%D0%BA%D0%BE%D1%82%D0%B5%D0%BD%D0%BA%D0%B0%20%D0%B4%D0%BB%D1%8F%20%D0%B4%D0%B5%D1%82%D0%B5%D0%B9&amp;img_url=http%3A%2F%2Fpabuctv.com%2Fimages%2Fanimal%2F13.png&amp;pos=24&amp;rpt=simage&amp;_=144352890795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=5&amp;text=%D1%84%D0%BE%D1%82%D0%BE%20%D0%BF%D0%BE%D1%80%D0%BE%D1%81%D1%91%D0%BD%D0%BA%D0%B0%20%D0%BD%D0%B0%20%D0%B1%D0%B5%D0%BB%D0%BE%D0%BC%20%D1%84%D0%BE%D0%BD%D0%B5&amp;img_url=http%3A%2F%2Fpiwsandomierz.pl%2Fassets%2Fimg%2Fswinka.png&amp;pos=173&amp;rpt=simage&amp;_=1443530067747" TargetMode="External"/><Relationship Id="rId2" Type="http://schemas.openxmlformats.org/officeDocument/2006/relationships/hyperlink" Target="https://yandex.ru/images/search?img_url=http%3A%2F%2Fimages7.okr.ro%2Fserve%2Fauctions.v7%2F2013%2Fnov%2F26%2F417957fe20c195e3444b99a67ac38824-7502567-100_100.jpg&amp;text=%D1%84%D0%BE%D1%82%D0%BE%20%D1%81%D0%B2%D0%B8%D0%BD%D1%8C%D0%B8%20%D0%BD%D0%B0%20%D0%B1%D0%B5%D0%BB%D0%BE%D0%BC%20%D1%84%D0%BE%D0%BD%D0%B5&amp;noreask=1&amp;pos=19&amp;lr=10839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/>
            </a:r>
            <a:br>
              <a:rPr lang="ru-RU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</a:br>
            <a:r>
              <a:rPr lang="ru-RU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>Дидактическая </a:t>
            </a:r>
            <a:r>
              <a:rPr lang="ru-RU" sz="32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>игра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r>
              <a:rPr lang="ru-RU" sz="32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>«Домашние животные»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b="1" dirty="0">
              <a:solidFill>
                <a:srgbClr val="00863D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AutoShape 2" descr="https://img.opentown.org/store/news/81700/te-url-fa42c00cc877cc734b4b5937575c6e26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000"/>
              </a:spcAft>
              <a:buNone/>
            </a:pPr>
            <a:endParaRPr lang="ru-RU" sz="1600" b="1" dirty="0" smtClean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600" b="1" dirty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600" b="1" dirty="0" smtClean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600" b="1" dirty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600" b="1" dirty="0" smtClean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200" b="1" dirty="0" smtClean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200" b="1" dirty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200" b="1" dirty="0" smtClean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200" b="1" dirty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ru-RU" sz="1200" b="1" dirty="0" smtClean="0">
              <a:latin typeface="Candara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1200" b="1" dirty="0" smtClean="0">
                <a:latin typeface="Candara"/>
                <a:ea typeface="Calibri"/>
                <a:cs typeface="Times New Roman"/>
              </a:rPr>
              <a:t>© </a:t>
            </a:r>
            <a:r>
              <a:rPr lang="ru-RU" sz="1200" b="1" dirty="0">
                <a:latin typeface="Candara"/>
                <a:ea typeface="Calibri"/>
                <a:cs typeface="Times New Roman"/>
              </a:rPr>
              <a:t>МОУ ДПО «Информационно - образовательный Центр»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1200" b="1" dirty="0">
                <a:latin typeface="Candara"/>
                <a:ea typeface="Calibri"/>
                <a:cs typeface="Times New Roman"/>
              </a:rPr>
              <a:t>© МДОУ детский сад комбинированного вида № 110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1200" b="1" dirty="0">
                <a:latin typeface="Candara"/>
                <a:ea typeface="Calibri"/>
                <a:cs typeface="Times New Roman"/>
              </a:rPr>
              <a:t>© Жданова Светлана Александровна, воспитатель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1200" b="1" dirty="0">
                <a:latin typeface="Candara"/>
                <a:ea typeface="Calibri"/>
                <a:cs typeface="Times New Roman"/>
              </a:rPr>
              <a:t>© Смирнова Ольга Владимировна, воспитатель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1200" b="1" dirty="0">
                <a:latin typeface="Candara"/>
                <a:ea typeface="Calibri"/>
                <a:cs typeface="Times New Roman"/>
              </a:rPr>
              <a:t>Рыбинск 2015</a:t>
            </a:r>
            <a:endParaRPr lang="ru-RU" sz="1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6" name="Рисунок 15" descr="http://3.bp.blogspot.com/-uItsUcF4-fo/VDVhWjETAEI/AAAAAAAAADQ/xUpMKAWf1uw/s1600/%D0%A4%D0%B5%D1%80%D0%BC%D0%B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556250" cy="262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930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  <a:hlinkClick r:id="rId2"/>
              </a:rPr>
              <a:t>Карта дидактического ресурса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latin typeface="Candara" panose="020E0502030303020204" pitchFamily="34" charset="0"/>
                <a:ea typeface="Calibri"/>
                <a:cs typeface="Times New Roman"/>
              </a:rPr>
              <a:t>Цель:</a:t>
            </a:r>
            <a:r>
              <a:rPr lang="ru-RU" sz="5600" dirty="0">
                <a:latin typeface="Candara" panose="020E0502030303020204" pitchFamily="34" charset="0"/>
                <a:ea typeface="Calibri"/>
                <a:cs typeface="Times New Roman"/>
              </a:rPr>
              <a:t> Визуализация домашних животных и их детёнышей. Вырабатывать умение соотносить детенышей с картинкой взрослого животного. Формировать умение работать с «мышью» методом перетаскивания. </a:t>
            </a:r>
            <a:endParaRPr lang="ru-RU" sz="5600" dirty="0" smtClean="0">
              <a:latin typeface="Candara" panose="020E0502030303020204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Candara" panose="020E0502030303020204" pitchFamily="34" charset="0"/>
                <a:ea typeface="Calibri"/>
                <a:cs typeface="Times New Roman"/>
              </a:rPr>
              <a:t>Образовательная </a:t>
            </a:r>
            <a:r>
              <a:rPr lang="ru-RU" sz="5600" dirty="0">
                <a:latin typeface="Candara" panose="020E0502030303020204" pitchFamily="34" charset="0"/>
                <a:ea typeface="Calibri"/>
                <a:cs typeface="Times New Roman"/>
              </a:rPr>
              <a:t>область: познавательная.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latin typeface="Candara" panose="020E0502030303020204" pitchFamily="34" charset="0"/>
                <a:ea typeface="Calibri"/>
                <a:cs typeface="Times New Roman"/>
              </a:rPr>
              <a:t>Вариант 1.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Candara" panose="020E0502030303020204" pitchFamily="34" charset="0"/>
                <a:ea typeface="Calibri"/>
                <a:cs typeface="Times New Roman"/>
              </a:rPr>
              <a:t>Воспитатель составляет загадку – описание. Дети узнают по признакам, о каком животном в ней говорится, находят картинку - отгадку и при помощи мышки отмечают её красным кружком.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latin typeface="Candara" panose="020E0502030303020204" pitchFamily="34" charset="0"/>
                <a:ea typeface="Calibri"/>
                <a:cs typeface="Times New Roman"/>
              </a:rPr>
              <a:t>Вариант 2.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Candara" panose="020E0502030303020204" pitchFamily="34" charset="0"/>
                <a:ea typeface="Calibri"/>
                <a:cs typeface="Times New Roman"/>
              </a:rPr>
              <a:t>Ребёнок со взрослым рассматривает картинки и называет животных. Взрослый предлагает разделить животных на две группы. В одну группу при помощи мышки ребёнок отбирает взрослых животных, в другую – их детёнышей.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latin typeface="Candara" panose="020E0502030303020204" pitchFamily="34" charset="0"/>
                <a:ea typeface="Calibri"/>
                <a:cs typeface="Times New Roman"/>
              </a:rPr>
              <a:t>Вариант 3.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Candara" panose="020E0502030303020204" pitchFamily="34" charset="0"/>
                <a:ea typeface="Calibri"/>
                <a:cs typeface="Times New Roman"/>
              </a:rPr>
              <a:t>Воспитатель обращает внимание детей на то, что пока животные гуляли, у котенка (щенка, телёнка, поросёнка) потерялась мама. Ребёнку предлагается отыскать его маму и при помощи мышки поставить картинку с изображение мамы рядом с картинкой с изображением потерявшегося детёныша.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latin typeface="Candara" panose="020E0502030303020204" pitchFamily="34" charset="0"/>
                <a:ea typeface="Calibri"/>
                <a:cs typeface="Times New Roman"/>
              </a:rPr>
              <a:t>Вариант 4.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Candara" panose="020E0502030303020204" pitchFamily="34" charset="0"/>
                <a:ea typeface="Calibri"/>
                <a:cs typeface="Times New Roman"/>
              </a:rPr>
              <a:t>Воспитатель рассказывает рассказ о том, как во время игры животные и их детёныши потерялись и предлагает ребенку помочь их найти. При помощи мышки ребёнок выбирает детёныша животного, перетаскивает его и ставит рядом с его мамой.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2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russianspain.com/files/news/850/AkZLcT2Y7iERGVgrx77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6" r="15493"/>
          <a:stretch/>
        </p:blipFill>
        <p:spPr bwMode="auto">
          <a:xfrm>
            <a:off x="251520" y="332656"/>
            <a:ext cx="1819910" cy="1857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 descr="http://images.forwallpaper.com/files/thumbs/preview/65/651581__dog_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73" y="384498"/>
            <a:ext cx="246507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torage0.dms.mpinteractiv.ro/media/401/321/5109/9787619/1/porc.jpg?width=95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8"/>
          <a:stretch/>
        </p:blipFill>
        <p:spPr bwMode="auto">
          <a:xfrm>
            <a:off x="5636219" y="375518"/>
            <a:ext cx="2795905" cy="1771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://www.navi-mag.com/site_img/ARTICLES/large/adoptez-un-animal-de-compagnie-id814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4" r="24599"/>
          <a:stretch/>
        </p:blipFill>
        <p:spPr bwMode="auto">
          <a:xfrm>
            <a:off x="2922319" y="2449488"/>
            <a:ext cx="1343025" cy="1333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www.karusel-tv.ru/f/uploads/monthly_07_2013/post-84147-0-41586100-1374588828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11388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kolosok.nsknet.ru/_mod_files/ce_images/zagadki/korov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96" y="4632433"/>
            <a:ext cx="257048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nemalo.net/uploads/posts/2014-07/1405329109_amy3lbeijlhwou2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348" y="5033951"/>
            <a:ext cx="131572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www.parenthub.com.au/wp-content/uploads/93214347-Piglet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517115"/>
            <a:ext cx="1480185" cy="116014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Блок-схема: узел 9"/>
          <p:cNvSpPr/>
          <p:nvPr/>
        </p:nvSpPr>
        <p:spPr>
          <a:xfrm>
            <a:off x="8203524" y="6093296"/>
            <a:ext cx="457200" cy="457200"/>
          </a:xfrm>
          <a:prstGeom prst="flowChartConnector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Candara" panose="020E0502030303020204" pitchFamily="34" charset="0"/>
                <a:ea typeface="Calibri"/>
                <a:cs typeface="Times New Roman"/>
              </a:rPr>
              <a:t>Информационные материалы:</a:t>
            </a:r>
            <a:br>
              <a:rPr lang="ru-RU" sz="3200" dirty="0">
                <a:latin typeface="Candara" panose="020E0502030303020204" pitchFamily="34" charset="0"/>
                <a:ea typeface="Calibri"/>
                <a:cs typeface="Times New Roman"/>
              </a:rPr>
            </a:br>
            <a:endParaRPr lang="ru-RU" sz="32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000" dirty="0" smtClean="0">
                <a:latin typeface="Candara" panose="020E0502030303020204" pitchFamily="34" charset="0"/>
                <a:ea typeface="Calibri"/>
                <a:cs typeface="Times New Roman"/>
              </a:rPr>
              <a:t>картинка </a:t>
            </a:r>
            <a:r>
              <a:rPr lang="ru-RU" sz="1000" dirty="0">
                <a:latin typeface="Candara" panose="020E0502030303020204" pitchFamily="34" charset="0"/>
                <a:ea typeface="Calibri"/>
                <a:cs typeface="Times New Roman"/>
              </a:rPr>
              <a:t>домашних животных и </a:t>
            </a:r>
            <a:r>
              <a:rPr lang="ru-RU" sz="1000" dirty="0" smtClean="0">
                <a:latin typeface="Candara" panose="020E0502030303020204" pitchFamily="34" charset="0"/>
                <a:ea typeface="Calibri"/>
                <a:cs typeface="Times New Roman"/>
              </a:rPr>
              <a:t>их детенышей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u="sng" dirty="0" smtClean="0">
                <a:latin typeface="Candara" panose="020E0502030303020204" pitchFamily="34" charset="0"/>
                <a:hlinkClick r:id="rId2"/>
              </a:rPr>
              <a:t>https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://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yandex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.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ru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/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images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/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search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?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img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_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url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http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%3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A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%2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F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%2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Fi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.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ytimg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.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com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%2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Fvi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%2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FjsIMYm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KPcM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%2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Fmqdefault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.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jpg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&amp;_=1443528511358&amp;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p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=25&amp;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text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BA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1%82%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8%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BA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0%20%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4%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BE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BC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1%88%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8%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1%85%20%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6%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8%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2%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BE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1%82%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1%85%20%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8%20%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8%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1%85%20%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4%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5%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1%82%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5%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1%88%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5%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D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0%</a:t>
            </a:r>
            <a:r>
              <a:rPr lang="en-US" sz="1000" u="sng" dirty="0">
                <a:latin typeface="Candara" panose="020E0502030303020204" pitchFamily="34" charset="0"/>
                <a:hlinkClick r:id="rId2"/>
              </a:rPr>
              <a:t>B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9&amp;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redircnt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=1443528297.1&amp;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noreask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=1&amp;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pos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=766&amp;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rpt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simage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&amp;</a:t>
            </a:r>
            <a:r>
              <a:rPr lang="en-US" sz="1000" u="sng" dirty="0" err="1">
                <a:latin typeface="Candara" panose="020E0502030303020204" pitchFamily="34" charset="0"/>
                <a:hlinkClick r:id="rId2"/>
              </a:rPr>
              <a:t>lr</a:t>
            </a:r>
            <a:r>
              <a:rPr lang="ru-RU" sz="1000" u="sng" dirty="0">
                <a:latin typeface="Candara" panose="020E0502030303020204" pitchFamily="34" charset="0"/>
                <a:hlinkClick r:id="rId2"/>
              </a:rPr>
              <a:t>=10839</a:t>
            </a:r>
            <a:r>
              <a:rPr lang="en-US" sz="1000" dirty="0">
                <a:latin typeface="Candara" panose="020E0502030303020204" pitchFamily="34" charset="0"/>
              </a:rPr>
              <a:t> </a:t>
            </a:r>
            <a:r>
              <a:rPr lang="ru-RU" sz="1000" dirty="0">
                <a:latin typeface="Times New Roman"/>
                <a:ea typeface="Calibri"/>
              </a:rPr>
              <a:t>(29.09.2015)</a:t>
            </a:r>
            <a:endParaRPr lang="ru-RU" sz="1000" dirty="0">
              <a:latin typeface="Candara" panose="020E0502030303020204" pitchFamily="34" charset="0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1000" dirty="0" smtClean="0">
                <a:latin typeface="Candara" panose="020E0502030303020204" pitchFamily="34" charset="0"/>
              </a:rPr>
              <a:t>2.  картинка </a:t>
            </a:r>
            <a:r>
              <a:rPr lang="ru-RU" sz="1000" dirty="0">
                <a:latin typeface="Candara" panose="020E0502030303020204" pitchFamily="34" charset="0"/>
              </a:rPr>
              <a:t>домашних животных и их детенышей </a:t>
            </a:r>
            <a:r>
              <a:rPr lang="ru-RU" sz="1000" u="sng" dirty="0">
                <a:latin typeface="Candara" panose="020E0502030303020204" pitchFamily="34" charset="0"/>
                <a:hlinkClick r:id="rId3"/>
              </a:rPr>
              <a:t>https://yandex.ru/images/search?img_url=http%3A%2F%2Fhammy.com.ua%2Fstore%2F0%2F3%2Fvideo-1428114121-21.jpg&amp;text=%D0%BA%D0%B0%D1%80%D1%82%D0%B8%D0%BD%D0%BA%D0%B0%20%D0%BA%D0%BE%D1%88%D0%BA%D0%B8%20%D0%B4%D0%BB%D1%8F%20%D0%B4%D0%B5%D1%82%D0%B5%D0%B9&amp;noreask=1&amp;pos=9&amp;lr=10839&amp;rpt=simage</a:t>
            </a:r>
            <a:r>
              <a:rPr lang="ru-RU" sz="1000" dirty="0">
                <a:latin typeface="Candara" panose="020E0502030303020204" pitchFamily="34" charset="0"/>
              </a:rPr>
              <a:t>  (</a:t>
            </a:r>
            <a:r>
              <a:rPr lang="ru-RU" sz="1000" dirty="0" smtClean="0">
                <a:latin typeface="Candara" panose="020E0502030303020204" pitchFamily="34" charset="0"/>
              </a:rPr>
              <a:t>29.09.2015)</a:t>
            </a:r>
          </a:p>
          <a:p>
            <a:pPr marL="0" indent="0">
              <a:buNone/>
            </a:pPr>
            <a:r>
              <a:rPr lang="ru-RU" sz="1000" dirty="0" smtClean="0"/>
              <a:t>3. картинка домашних животных и их детенышей</a:t>
            </a:r>
          </a:p>
          <a:p>
            <a:pPr marL="0" indent="0">
              <a:buNone/>
            </a:pPr>
            <a:r>
              <a:rPr lang="en-US" sz="1000" u="sng" dirty="0" smtClean="0">
                <a:hlinkClick r:id="rId4"/>
              </a:rPr>
              <a:t>https</a:t>
            </a:r>
            <a:r>
              <a:rPr lang="ru-RU" sz="1000" u="sng" dirty="0">
                <a:hlinkClick r:id="rId4"/>
              </a:rPr>
              <a:t>://</a:t>
            </a:r>
            <a:r>
              <a:rPr lang="en-US" sz="1000" u="sng" dirty="0" err="1">
                <a:hlinkClick r:id="rId4"/>
              </a:rPr>
              <a:t>yandex</a:t>
            </a:r>
            <a:r>
              <a:rPr lang="ru-RU" sz="1000" u="sng" dirty="0">
                <a:hlinkClick r:id="rId4"/>
              </a:rPr>
              <a:t>.</a:t>
            </a:r>
            <a:r>
              <a:rPr lang="en-US" sz="1000" u="sng" dirty="0" err="1">
                <a:hlinkClick r:id="rId4"/>
              </a:rPr>
              <a:t>ru</a:t>
            </a:r>
            <a:r>
              <a:rPr lang="ru-RU" sz="1000" u="sng" dirty="0">
                <a:hlinkClick r:id="rId4"/>
              </a:rPr>
              <a:t>/</a:t>
            </a:r>
            <a:r>
              <a:rPr lang="en-US" sz="1000" u="sng" dirty="0">
                <a:hlinkClick r:id="rId4"/>
              </a:rPr>
              <a:t>images</a:t>
            </a:r>
            <a:r>
              <a:rPr lang="ru-RU" sz="1000" u="sng" dirty="0">
                <a:hlinkClick r:id="rId4"/>
              </a:rPr>
              <a:t>/</a:t>
            </a:r>
            <a:r>
              <a:rPr lang="en-US" sz="1000" u="sng" dirty="0">
                <a:hlinkClick r:id="rId4"/>
              </a:rPr>
              <a:t>search</a:t>
            </a:r>
            <a:r>
              <a:rPr lang="ru-RU" sz="1000" u="sng" dirty="0">
                <a:hlinkClick r:id="rId4"/>
              </a:rPr>
              <a:t>?</a:t>
            </a:r>
            <a:r>
              <a:rPr lang="en-US" sz="1000" u="sng" dirty="0">
                <a:hlinkClick r:id="rId4"/>
              </a:rPr>
              <a:t>text</a:t>
            </a:r>
            <a:r>
              <a:rPr lang="ru-RU" sz="1000" u="sng" dirty="0">
                <a:hlinkClick r:id="rId4"/>
              </a:rPr>
              <a:t>=%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BA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1%80%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1%82%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8%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BD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BA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0%20%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BA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BE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1%82%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5%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BD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BA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0%20%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4%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BB</a:t>
            </a:r>
            <a:r>
              <a:rPr lang="ru-RU" sz="1000" u="sng" dirty="0">
                <a:hlinkClick r:id="rId4"/>
              </a:rPr>
              <a:t>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1%8</a:t>
            </a:r>
            <a:r>
              <a:rPr lang="en-US" sz="1000" u="sng" dirty="0">
                <a:hlinkClick r:id="rId4"/>
              </a:rPr>
              <a:t>F</a:t>
            </a:r>
            <a:r>
              <a:rPr lang="ru-RU" sz="1000" u="sng" dirty="0">
                <a:hlinkClick r:id="rId4"/>
              </a:rPr>
              <a:t>%20%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4%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5%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1%82%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5%</a:t>
            </a:r>
            <a:r>
              <a:rPr lang="en-US" sz="1000" u="sng" dirty="0">
                <a:hlinkClick r:id="rId4"/>
              </a:rPr>
              <a:t>D</a:t>
            </a:r>
            <a:r>
              <a:rPr lang="ru-RU" sz="1000" u="sng" dirty="0">
                <a:hlinkClick r:id="rId4"/>
              </a:rPr>
              <a:t>0%</a:t>
            </a:r>
            <a:r>
              <a:rPr lang="en-US" sz="1000" u="sng" dirty="0">
                <a:hlinkClick r:id="rId4"/>
              </a:rPr>
              <a:t>B</a:t>
            </a:r>
            <a:r>
              <a:rPr lang="ru-RU" sz="1000" u="sng" dirty="0">
                <a:hlinkClick r:id="rId4"/>
              </a:rPr>
              <a:t>9&amp;</a:t>
            </a:r>
            <a:r>
              <a:rPr lang="en-US" sz="1000" u="sng" dirty="0" err="1">
                <a:hlinkClick r:id="rId4"/>
              </a:rPr>
              <a:t>img</a:t>
            </a:r>
            <a:r>
              <a:rPr lang="ru-RU" sz="1000" u="sng" dirty="0">
                <a:hlinkClick r:id="rId4"/>
              </a:rPr>
              <a:t>_</a:t>
            </a:r>
            <a:r>
              <a:rPr lang="en-US" sz="1000" u="sng" dirty="0" err="1">
                <a:hlinkClick r:id="rId4"/>
              </a:rPr>
              <a:t>url</a:t>
            </a:r>
            <a:r>
              <a:rPr lang="ru-RU" sz="1000" u="sng" dirty="0">
                <a:hlinkClick r:id="rId4"/>
              </a:rPr>
              <a:t>=</a:t>
            </a:r>
            <a:r>
              <a:rPr lang="en-US" sz="1000" u="sng" dirty="0">
                <a:hlinkClick r:id="rId4"/>
              </a:rPr>
              <a:t>http</a:t>
            </a:r>
            <a:r>
              <a:rPr lang="ru-RU" sz="1000" u="sng" dirty="0">
                <a:hlinkClick r:id="rId4"/>
              </a:rPr>
              <a:t>%3</a:t>
            </a:r>
            <a:r>
              <a:rPr lang="en-US" sz="1000" u="sng" dirty="0">
                <a:hlinkClick r:id="rId4"/>
              </a:rPr>
              <a:t>A</a:t>
            </a:r>
            <a:r>
              <a:rPr lang="ru-RU" sz="1000" u="sng" dirty="0">
                <a:hlinkClick r:id="rId4"/>
              </a:rPr>
              <a:t>%2</a:t>
            </a:r>
            <a:r>
              <a:rPr lang="en-US" sz="1000" u="sng" dirty="0">
                <a:hlinkClick r:id="rId4"/>
              </a:rPr>
              <a:t>F</a:t>
            </a:r>
            <a:r>
              <a:rPr lang="ru-RU" sz="1000" u="sng" dirty="0">
                <a:hlinkClick r:id="rId4"/>
              </a:rPr>
              <a:t>%2</a:t>
            </a:r>
            <a:r>
              <a:rPr lang="en-US" sz="1000" u="sng" dirty="0" err="1">
                <a:hlinkClick r:id="rId4"/>
              </a:rPr>
              <a:t>Fpabuctv</a:t>
            </a:r>
            <a:r>
              <a:rPr lang="ru-RU" sz="1000" u="sng" dirty="0">
                <a:hlinkClick r:id="rId4"/>
              </a:rPr>
              <a:t>.</a:t>
            </a:r>
            <a:r>
              <a:rPr lang="en-US" sz="1000" u="sng" dirty="0">
                <a:hlinkClick r:id="rId4"/>
              </a:rPr>
              <a:t>com</a:t>
            </a:r>
            <a:r>
              <a:rPr lang="ru-RU" sz="1000" u="sng" dirty="0">
                <a:hlinkClick r:id="rId4"/>
              </a:rPr>
              <a:t>%2</a:t>
            </a:r>
            <a:r>
              <a:rPr lang="en-US" sz="1000" u="sng" dirty="0" err="1">
                <a:hlinkClick r:id="rId4"/>
              </a:rPr>
              <a:t>Fimages</a:t>
            </a:r>
            <a:r>
              <a:rPr lang="ru-RU" sz="1000" u="sng" dirty="0">
                <a:hlinkClick r:id="rId4"/>
              </a:rPr>
              <a:t>%2</a:t>
            </a:r>
            <a:r>
              <a:rPr lang="en-US" sz="1000" u="sng" dirty="0" err="1">
                <a:hlinkClick r:id="rId4"/>
              </a:rPr>
              <a:t>Fanimal</a:t>
            </a:r>
            <a:r>
              <a:rPr lang="ru-RU" sz="1000" u="sng" dirty="0">
                <a:hlinkClick r:id="rId4"/>
              </a:rPr>
              <a:t>%2</a:t>
            </a:r>
            <a:r>
              <a:rPr lang="en-US" sz="1000" u="sng" dirty="0">
                <a:hlinkClick r:id="rId4"/>
              </a:rPr>
              <a:t>F</a:t>
            </a:r>
            <a:r>
              <a:rPr lang="ru-RU" sz="1000" u="sng" dirty="0">
                <a:hlinkClick r:id="rId4"/>
              </a:rPr>
              <a:t>13.</a:t>
            </a:r>
            <a:r>
              <a:rPr lang="en-US" sz="1000" u="sng" dirty="0" err="1">
                <a:hlinkClick r:id="rId4"/>
              </a:rPr>
              <a:t>png</a:t>
            </a:r>
            <a:r>
              <a:rPr lang="ru-RU" sz="1000" u="sng" dirty="0">
                <a:hlinkClick r:id="rId4"/>
              </a:rPr>
              <a:t>&amp;</a:t>
            </a:r>
            <a:r>
              <a:rPr lang="en-US" sz="1000" u="sng" dirty="0" err="1">
                <a:hlinkClick r:id="rId4"/>
              </a:rPr>
              <a:t>pos</a:t>
            </a:r>
            <a:r>
              <a:rPr lang="ru-RU" sz="1000" u="sng" dirty="0">
                <a:hlinkClick r:id="rId4"/>
              </a:rPr>
              <a:t>=24&amp;</a:t>
            </a:r>
            <a:r>
              <a:rPr lang="en-US" sz="1000" u="sng" dirty="0" err="1">
                <a:hlinkClick r:id="rId4"/>
              </a:rPr>
              <a:t>rpt</a:t>
            </a:r>
            <a:r>
              <a:rPr lang="ru-RU" sz="1000" u="sng" dirty="0">
                <a:hlinkClick r:id="rId4"/>
              </a:rPr>
              <a:t>=</a:t>
            </a:r>
            <a:r>
              <a:rPr lang="en-US" sz="1000" u="sng" dirty="0" err="1">
                <a:hlinkClick r:id="rId4"/>
              </a:rPr>
              <a:t>simage</a:t>
            </a:r>
            <a:r>
              <a:rPr lang="ru-RU" sz="1000" u="sng" dirty="0">
                <a:hlinkClick r:id="rId4"/>
              </a:rPr>
              <a:t>&amp;_=1443528907954</a:t>
            </a:r>
            <a:r>
              <a:rPr lang="ru-RU" sz="1000" dirty="0"/>
              <a:t> (29.09.2015) </a:t>
            </a:r>
          </a:p>
          <a:p>
            <a:pPr marL="0" indent="0">
              <a:buNone/>
            </a:pPr>
            <a:r>
              <a:rPr lang="ru-RU" sz="1000" dirty="0"/>
              <a:t>4. картинка домашних животных и их детенышей</a:t>
            </a:r>
          </a:p>
          <a:p>
            <a:pPr marL="0" indent="0">
              <a:buNone/>
            </a:pPr>
            <a:r>
              <a:rPr lang="en-US" sz="1000" u="sng" dirty="0">
                <a:hlinkClick r:id="rId5"/>
              </a:rPr>
              <a:t>https</a:t>
            </a:r>
            <a:r>
              <a:rPr lang="ru-RU" sz="1000" u="sng" dirty="0">
                <a:hlinkClick r:id="rId5"/>
              </a:rPr>
              <a:t>://</a:t>
            </a:r>
            <a:r>
              <a:rPr lang="en-US" sz="1000" u="sng" dirty="0" err="1">
                <a:hlinkClick r:id="rId5"/>
              </a:rPr>
              <a:t>yandex</a:t>
            </a:r>
            <a:r>
              <a:rPr lang="ru-RU" sz="1000" u="sng" dirty="0">
                <a:hlinkClick r:id="rId5"/>
              </a:rPr>
              <a:t>.</a:t>
            </a:r>
            <a:r>
              <a:rPr lang="en-US" sz="1000" u="sng" dirty="0" err="1">
                <a:hlinkClick r:id="rId5"/>
              </a:rPr>
              <a:t>ru</a:t>
            </a:r>
            <a:r>
              <a:rPr lang="ru-RU" sz="1000" u="sng" dirty="0">
                <a:hlinkClick r:id="rId5"/>
              </a:rPr>
              <a:t>/</a:t>
            </a:r>
            <a:r>
              <a:rPr lang="en-US" sz="1000" u="sng" dirty="0">
                <a:hlinkClick r:id="rId5"/>
              </a:rPr>
              <a:t>images</a:t>
            </a:r>
            <a:r>
              <a:rPr lang="ru-RU" sz="1000" u="sng" dirty="0">
                <a:hlinkClick r:id="rId5"/>
              </a:rPr>
              <a:t>/</a:t>
            </a:r>
            <a:r>
              <a:rPr lang="en-US" sz="1000" u="sng" dirty="0">
                <a:hlinkClick r:id="rId5"/>
              </a:rPr>
              <a:t>search</a:t>
            </a:r>
            <a:r>
              <a:rPr lang="ru-RU" sz="1000" u="sng" dirty="0">
                <a:hlinkClick r:id="rId5"/>
              </a:rPr>
              <a:t>?</a:t>
            </a:r>
            <a:r>
              <a:rPr lang="en-US" sz="1000" u="sng" dirty="0">
                <a:hlinkClick r:id="rId5"/>
              </a:rPr>
              <a:t>text</a:t>
            </a:r>
            <a:r>
              <a:rPr lang="ru-RU" sz="1000" u="sng" dirty="0">
                <a:hlinkClick r:id="rId5"/>
              </a:rPr>
              <a:t>=%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BA</a:t>
            </a:r>
            <a:r>
              <a:rPr lang="ru-RU" sz="1000" u="sng" dirty="0">
                <a:hlinkClick r:id="rId5"/>
              </a:rPr>
              <a:t>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1%80%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1%82%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8%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BD</a:t>
            </a:r>
            <a:r>
              <a:rPr lang="ru-RU" sz="1000" u="sng" dirty="0">
                <a:hlinkClick r:id="rId5"/>
              </a:rPr>
              <a:t>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BA</a:t>
            </a:r>
            <a:r>
              <a:rPr lang="ru-RU" sz="1000" u="sng" dirty="0">
                <a:hlinkClick r:id="rId5"/>
              </a:rPr>
              <a:t>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0%20%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1%81%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BE</a:t>
            </a:r>
            <a:r>
              <a:rPr lang="ru-RU" sz="1000" u="sng" dirty="0">
                <a:hlinkClick r:id="rId5"/>
              </a:rPr>
              <a:t>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1%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BA</a:t>
            </a:r>
            <a:r>
              <a:rPr lang="ru-RU" sz="1000" u="sng" dirty="0">
                <a:hlinkClick r:id="rId5"/>
              </a:rPr>
              <a:t>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8%20%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4%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BB</a:t>
            </a:r>
            <a:r>
              <a:rPr lang="ru-RU" sz="1000" u="sng" dirty="0">
                <a:hlinkClick r:id="rId5"/>
              </a:rPr>
              <a:t>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1%8</a:t>
            </a:r>
            <a:r>
              <a:rPr lang="en-US" sz="1000" u="sng" dirty="0">
                <a:hlinkClick r:id="rId5"/>
              </a:rPr>
              <a:t>F</a:t>
            </a:r>
            <a:r>
              <a:rPr lang="ru-RU" sz="1000" u="sng" dirty="0">
                <a:hlinkClick r:id="rId5"/>
              </a:rPr>
              <a:t>%20%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4%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5%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1%82%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5%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0%</a:t>
            </a:r>
            <a:r>
              <a:rPr lang="en-US" sz="1000" u="sng" dirty="0">
                <a:hlinkClick r:id="rId5"/>
              </a:rPr>
              <a:t>B</a:t>
            </a:r>
            <a:r>
              <a:rPr lang="ru-RU" sz="1000" u="sng" dirty="0">
                <a:hlinkClick r:id="rId5"/>
              </a:rPr>
              <a:t>9&amp;</a:t>
            </a:r>
            <a:r>
              <a:rPr lang="en-US" sz="1000" u="sng" dirty="0" err="1">
                <a:hlinkClick r:id="rId5"/>
              </a:rPr>
              <a:t>img</a:t>
            </a:r>
            <a:r>
              <a:rPr lang="ru-RU" sz="1000" u="sng" dirty="0">
                <a:hlinkClick r:id="rId5"/>
              </a:rPr>
              <a:t>_</a:t>
            </a:r>
            <a:r>
              <a:rPr lang="en-US" sz="1000" u="sng" dirty="0" err="1">
                <a:hlinkClick r:id="rId5"/>
              </a:rPr>
              <a:t>url</a:t>
            </a:r>
            <a:r>
              <a:rPr lang="ru-RU" sz="1000" u="sng" dirty="0">
                <a:hlinkClick r:id="rId5"/>
              </a:rPr>
              <a:t>=</a:t>
            </a:r>
            <a:r>
              <a:rPr lang="en-US" sz="1000" u="sng" dirty="0">
                <a:hlinkClick r:id="rId5"/>
              </a:rPr>
              <a:t>http</a:t>
            </a:r>
            <a:r>
              <a:rPr lang="ru-RU" sz="1000" u="sng" dirty="0">
                <a:hlinkClick r:id="rId5"/>
              </a:rPr>
              <a:t>%3</a:t>
            </a:r>
            <a:r>
              <a:rPr lang="en-US" sz="1000" u="sng" dirty="0">
                <a:hlinkClick r:id="rId5"/>
              </a:rPr>
              <a:t>A</a:t>
            </a:r>
            <a:r>
              <a:rPr lang="ru-RU" sz="1000" u="sng" dirty="0">
                <a:hlinkClick r:id="rId5"/>
              </a:rPr>
              <a:t>%2</a:t>
            </a:r>
            <a:r>
              <a:rPr lang="en-US" sz="1000" u="sng" dirty="0">
                <a:hlinkClick r:id="rId5"/>
              </a:rPr>
              <a:t>F</a:t>
            </a:r>
            <a:r>
              <a:rPr lang="ru-RU" sz="1000" u="sng" dirty="0">
                <a:hlinkClick r:id="rId5"/>
              </a:rPr>
              <a:t>%2</a:t>
            </a:r>
            <a:r>
              <a:rPr lang="en-US" sz="1000" u="sng" dirty="0">
                <a:hlinkClick r:id="rId5"/>
              </a:rPr>
              <a:t>Fcs</a:t>
            </a:r>
            <a:r>
              <a:rPr lang="ru-RU" sz="1000" u="sng" dirty="0">
                <a:hlinkClick r:id="rId5"/>
              </a:rPr>
              <a:t>10247.</a:t>
            </a:r>
            <a:r>
              <a:rPr lang="en-US" sz="1000" u="sng" dirty="0" err="1">
                <a:hlinkClick r:id="rId5"/>
              </a:rPr>
              <a:t>vk</a:t>
            </a:r>
            <a:r>
              <a:rPr lang="ru-RU" sz="1000" u="sng" dirty="0">
                <a:hlinkClick r:id="rId5"/>
              </a:rPr>
              <a:t>.</a:t>
            </a:r>
            <a:r>
              <a:rPr lang="en-US" sz="1000" u="sng" dirty="0">
                <a:hlinkClick r:id="rId5"/>
              </a:rPr>
              <a:t>me</a:t>
            </a:r>
            <a:r>
              <a:rPr lang="ru-RU" sz="1000" u="sng" dirty="0">
                <a:hlinkClick r:id="rId5"/>
              </a:rPr>
              <a:t>%2</a:t>
            </a:r>
            <a:r>
              <a:rPr lang="en-US" sz="1000" u="sng" dirty="0">
                <a:hlinkClick r:id="rId5"/>
              </a:rPr>
              <a:t>Fu</a:t>
            </a:r>
            <a:r>
              <a:rPr lang="ru-RU" sz="1000" u="sng" dirty="0">
                <a:hlinkClick r:id="rId5"/>
              </a:rPr>
              <a:t>152086305%2</a:t>
            </a:r>
            <a:r>
              <a:rPr lang="en-US" sz="1000" u="sng" dirty="0">
                <a:hlinkClick r:id="rId5"/>
              </a:rPr>
              <a:t>F</a:t>
            </a:r>
            <a:r>
              <a:rPr lang="ru-RU" sz="1000" u="sng" dirty="0">
                <a:hlinkClick r:id="rId5"/>
              </a:rPr>
              <a:t>148963670%2</a:t>
            </a:r>
            <a:r>
              <a:rPr lang="en-US" sz="1000" u="sng" dirty="0">
                <a:hlinkClick r:id="rId5"/>
              </a:rPr>
              <a:t>Fs</a:t>
            </a:r>
            <a:r>
              <a:rPr lang="ru-RU" sz="1000" u="sng" dirty="0">
                <a:hlinkClick r:id="rId5"/>
              </a:rPr>
              <a:t>_311</a:t>
            </a:r>
            <a:r>
              <a:rPr lang="en-US" sz="1000" u="sng" dirty="0">
                <a:hlinkClick r:id="rId5"/>
              </a:rPr>
              <a:t>f</a:t>
            </a:r>
            <a:r>
              <a:rPr lang="ru-RU" sz="1000" u="sng" dirty="0">
                <a:hlinkClick r:id="rId5"/>
              </a:rPr>
              <a:t>904</a:t>
            </a:r>
            <a:r>
              <a:rPr lang="en-US" sz="1000" u="sng" dirty="0">
                <a:hlinkClick r:id="rId5"/>
              </a:rPr>
              <a:t>d</a:t>
            </a:r>
            <a:r>
              <a:rPr lang="ru-RU" sz="1000" u="sng" dirty="0">
                <a:hlinkClick r:id="rId5"/>
              </a:rPr>
              <a:t>.</a:t>
            </a:r>
            <a:r>
              <a:rPr lang="en-US" sz="1000" u="sng" dirty="0">
                <a:hlinkClick r:id="rId5"/>
              </a:rPr>
              <a:t>jpg</a:t>
            </a:r>
            <a:r>
              <a:rPr lang="ru-RU" sz="1000" u="sng" dirty="0">
                <a:hlinkClick r:id="rId5"/>
              </a:rPr>
              <a:t>&amp;</a:t>
            </a:r>
            <a:r>
              <a:rPr lang="en-US" sz="1000" u="sng" dirty="0" err="1">
                <a:hlinkClick r:id="rId5"/>
              </a:rPr>
              <a:t>pos</a:t>
            </a:r>
            <a:r>
              <a:rPr lang="ru-RU" sz="1000" u="sng" dirty="0">
                <a:hlinkClick r:id="rId5"/>
              </a:rPr>
              <a:t>=8&amp;</a:t>
            </a:r>
            <a:r>
              <a:rPr lang="en-US" sz="1000" u="sng" dirty="0" err="1">
                <a:hlinkClick r:id="rId5"/>
              </a:rPr>
              <a:t>rpt</a:t>
            </a:r>
            <a:r>
              <a:rPr lang="ru-RU" sz="1000" u="sng" dirty="0">
                <a:hlinkClick r:id="rId5"/>
              </a:rPr>
              <a:t>=</a:t>
            </a:r>
            <a:r>
              <a:rPr lang="en-US" sz="1000" u="sng" dirty="0" err="1">
                <a:hlinkClick r:id="rId5"/>
              </a:rPr>
              <a:t>simage</a:t>
            </a:r>
            <a:r>
              <a:rPr lang="ru-RU" sz="1000" u="sng" dirty="0">
                <a:hlinkClick r:id="rId5"/>
              </a:rPr>
              <a:t>&amp;_=1443529013000</a:t>
            </a:r>
            <a:r>
              <a:rPr lang="ru-RU" sz="1000" dirty="0"/>
              <a:t> (29.09.2015)</a:t>
            </a:r>
          </a:p>
          <a:p>
            <a:pPr marL="0" indent="0">
              <a:buNone/>
            </a:pPr>
            <a:r>
              <a:rPr lang="ru-RU" sz="1000" dirty="0"/>
              <a:t>5. картинка домашних животных и их детенышей</a:t>
            </a:r>
          </a:p>
          <a:p>
            <a:pPr marL="0" indent="0">
              <a:buNone/>
            </a:pPr>
            <a:r>
              <a:rPr lang="en-US" sz="1000" u="sng" dirty="0">
                <a:hlinkClick r:id="rId6"/>
              </a:rPr>
              <a:t>https</a:t>
            </a:r>
            <a:r>
              <a:rPr lang="ru-RU" sz="1000" u="sng" dirty="0">
                <a:hlinkClick r:id="rId6"/>
              </a:rPr>
              <a:t>://</a:t>
            </a:r>
            <a:r>
              <a:rPr lang="en-US" sz="1000" u="sng" dirty="0" err="1">
                <a:hlinkClick r:id="rId6"/>
              </a:rPr>
              <a:t>yandex</a:t>
            </a:r>
            <a:r>
              <a:rPr lang="ru-RU" sz="1000" u="sng" dirty="0">
                <a:hlinkClick r:id="rId6"/>
              </a:rPr>
              <a:t>.</a:t>
            </a:r>
            <a:r>
              <a:rPr lang="en-US" sz="1000" u="sng" dirty="0" err="1">
                <a:hlinkClick r:id="rId6"/>
              </a:rPr>
              <a:t>ru</a:t>
            </a:r>
            <a:r>
              <a:rPr lang="ru-RU" sz="1000" u="sng" dirty="0">
                <a:hlinkClick r:id="rId6"/>
              </a:rPr>
              <a:t>/</a:t>
            </a:r>
            <a:r>
              <a:rPr lang="en-US" sz="1000" u="sng" dirty="0">
                <a:hlinkClick r:id="rId6"/>
              </a:rPr>
              <a:t>images</a:t>
            </a:r>
            <a:r>
              <a:rPr lang="ru-RU" sz="1000" u="sng" dirty="0">
                <a:hlinkClick r:id="rId6"/>
              </a:rPr>
              <a:t>/</a:t>
            </a:r>
            <a:r>
              <a:rPr lang="en-US" sz="1000" u="sng" dirty="0">
                <a:hlinkClick r:id="rId6"/>
              </a:rPr>
              <a:t>search</a:t>
            </a:r>
            <a:r>
              <a:rPr lang="ru-RU" sz="1000" u="sng" dirty="0">
                <a:hlinkClick r:id="rId6"/>
              </a:rPr>
              <a:t>?</a:t>
            </a:r>
            <a:r>
              <a:rPr lang="en-US" sz="1000" u="sng" dirty="0">
                <a:hlinkClick r:id="rId6"/>
              </a:rPr>
              <a:t>text</a:t>
            </a:r>
            <a:r>
              <a:rPr lang="ru-RU" sz="1000" u="sng" dirty="0">
                <a:hlinkClick r:id="rId6"/>
              </a:rPr>
              <a:t>=%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1%84%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BE</a:t>
            </a:r>
            <a:r>
              <a:rPr lang="ru-RU" sz="1000" u="sng" dirty="0">
                <a:hlinkClick r:id="rId6"/>
              </a:rPr>
              <a:t>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1%82%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BE</a:t>
            </a:r>
            <a:r>
              <a:rPr lang="ru-RU" sz="1000" u="sng" dirty="0">
                <a:hlinkClick r:id="rId6"/>
              </a:rPr>
              <a:t>%20%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1%89%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5%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BD</a:t>
            </a:r>
            <a:r>
              <a:rPr lang="ru-RU" sz="1000" u="sng" dirty="0">
                <a:hlinkClick r:id="rId6"/>
              </a:rPr>
              <a:t>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BA</a:t>
            </a:r>
            <a:r>
              <a:rPr lang="ru-RU" sz="1000" u="sng" dirty="0">
                <a:hlinkClick r:id="rId6"/>
              </a:rPr>
              <a:t>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0%20%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4%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BB</a:t>
            </a:r>
            <a:r>
              <a:rPr lang="ru-RU" sz="1000" u="sng" dirty="0">
                <a:hlinkClick r:id="rId6"/>
              </a:rPr>
              <a:t>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1%8</a:t>
            </a:r>
            <a:r>
              <a:rPr lang="en-US" sz="1000" u="sng" dirty="0">
                <a:hlinkClick r:id="rId6"/>
              </a:rPr>
              <a:t>F</a:t>
            </a:r>
            <a:r>
              <a:rPr lang="ru-RU" sz="1000" u="sng" dirty="0">
                <a:hlinkClick r:id="rId6"/>
              </a:rPr>
              <a:t>%20%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4%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5%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1%82%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5%</a:t>
            </a:r>
            <a:r>
              <a:rPr lang="en-US" sz="1000" u="sng" dirty="0">
                <a:hlinkClick r:id="rId6"/>
              </a:rPr>
              <a:t>D</a:t>
            </a:r>
            <a:r>
              <a:rPr lang="ru-RU" sz="1000" u="sng" dirty="0">
                <a:hlinkClick r:id="rId6"/>
              </a:rPr>
              <a:t>0%</a:t>
            </a:r>
            <a:r>
              <a:rPr lang="en-US" sz="1000" u="sng" dirty="0">
                <a:hlinkClick r:id="rId6"/>
              </a:rPr>
              <a:t>B</a:t>
            </a:r>
            <a:r>
              <a:rPr lang="ru-RU" sz="1000" u="sng" dirty="0">
                <a:hlinkClick r:id="rId6"/>
              </a:rPr>
              <a:t>9&amp;</a:t>
            </a:r>
            <a:r>
              <a:rPr lang="en-US" sz="1000" u="sng" dirty="0" err="1">
                <a:hlinkClick r:id="rId6"/>
              </a:rPr>
              <a:t>img</a:t>
            </a:r>
            <a:r>
              <a:rPr lang="ru-RU" sz="1000" u="sng" dirty="0">
                <a:hlinkClick r:id="rId6"/>
              </a:rPr>
              <a:t>_</a:t>
            </a:r>
            <a:r>
              <a:rPr lang="en-US" sz="1000" u="sng" dirty="0" err="1">
                <a:hlinkClick r:id="rId6"/>
              </a:rPr>
              <a:t>url</a:t>
            </a:r>
            <a:r>
              <a:rPr lang="ru-RU" sz="1000" u="sng" dirty="0">
                <a:hlinkClick r:id="rId6"/>
              </a:rPr>
              <a:t>=</a:t>
            </a:r>
            <a:r>
              <a:rPr lang="en-US" sz="1000" u="sng" dirty="0">
                <a:hlinkClick r:id="rId6"/>
              </a:rPr>
              <a:t>http</a:t>
            </a:r>
            <a:r>
              <a:rPr lang="ru-RU" sz="1000" u="sng" dirty="0">
                <a:hlinkClick r:id="rId6"/>
              </a:rPr>
              <a:t>%3</a:t>
            </a:r>
            <a:r>
              <a:rPr lang="en-US" sz="1000" u="sng" dirty="0">
                <a:hlinkClick r:id="rId6"/>
              </a:rPr>
              <a:t>A</a:t>
            </a:r>
            <a:r>
              <a:rPr lang="ru-RU" sz="1000" u="sng" dirty="0">
                <a:hlinkClick r:id="rId6"/>
              </a:rPr>
              <a:t>%2</a:t>
            </a:r>
            <a:r>
              <a:rPr lang="en-US" sz="1000" u="sng" dirty="0">
                <a:hlinkClick r:id="rId6"/>
              </a:rPr>
              <a:t>F</a:t>
            </a:r>
            <a:r>
              <a:rPr lang="ru-RU" sz="1000" u="sng" dirty="0">
                <a:hlinkClick r:id="rId6"/>
              </a:rPr>
              <a:t>%2</a:t>
            </a:r>
            <a:r>
              <a:rPr lang="en-US" sz="1000" u="sng" dirty="0" err="1">
                <a:hlinkClick r:id="rId6"/>
              </a:rPr>
              <a:t>Fwww</a:t>
            </a:r>
            <a:r>
              <a:rPr lang="ru-RU" sz="1000" u="sng" dirty="0">
                <a:hlinkClick r:id="rId6"/>
              </a:rPr>
              <a:t>.</a:t>
            </a:r>
            <a:r>
              <a:rPr lang="en-US" sz="1000" u="sng" dirty="0" err="1">
                <a:hlinkClick r:id="rId6"/>
              </a:rPr>
              <a:t>lemoulindegemages</a:t>
            </a:r>
            <a:r>
              <a:rPr lang="ru-RU" sz="1000" u="sng" dirty="0">
                <a:hlinkClick r:id="rId6"/>
              </a:rPr>
              <a:t>.</a:t>
            </a:r>
            <a:r>
              <a:rPr lang="en-US" sz="1000" u="sng" dirty="0">
                <a:hlinkClick r:id="rId6"/>
              </a:rPr>
              <a:t>com</a:t>
            </a:r>
            <a:r>
              <a:rPr lang="ru-RU" sz="1000" u="sng" dirty="0">
                <a:hlinkClick r:id="rId6"/>
              </a:rPr>
              <a:t>%2</a:t>
            </a:r>
            <a:r>
              <a:rPr lang="en-US" sz="1000" u="sng" dirty="0" err="1">
                <a:hlinkClick r:id="rId6"/>
              </a:rPr>
              <a:t>Fanimaux</a:t>
            </a:r>
            <a:r>
              <a:rPr lang="ru-RU" sz="1000" u="sng" dirty="0">
                <a:hlinkClick r:id="rId6"/>
              </a:rPr>
              <a:t>.</a:t>
            </a:r>
            <a:r>
              <a:rPr lang="en-US" sz="1000" u="sng" dirty="0">
                <a:hlinkClick r:id="rId6"/>
              </a:rPr>
              <a:t>jpg</a:t>
            </a:r>
            <a:r>
              <a:rPr lang="ru-RU" sz="1000" u="sng" dirty="0">
                <a:hlinkClick r:id="rId6"/>
              </a:rPr>
              <a:t>&amp;</a:t>
            </a:r>
            <a:r>
              <a:rPr lang="en-US" sz="1000" u="sng" dirty="0" err="1">
                <a:hlinkClick r:id="rId6"/>
              </a:rPr>
              <a:t>pos</a:t>
            </a:r>
            <a:r>
              <a:rPr lang="ru-RU" sz="1000" u="sng" dirty="0">
                <a:hlinkClick r:id="rId6"/>
              </a:rPr>
              <a:t>=26&amp;</a:t>
            </a:r>
            <a:r>
              <a:rPr lang="en-US" sz="1000" u="sng" dirty="0" err="1">
                <a:hlinkClick r:id="rId6"/>
              </a:rPr>
              <a:t>rpt</a:t>
            </a:r>
            <a:r>
              <a:rPr lang="ru-RU" sz="1000" u="sng" dirty="0">
                <a:hlinkClick r:id="rId6"/>
              </a:rPr>
              <a:t>=</a:t>
            </a:r>
            <a:r>
              <a:rPr lang="en-US" sz="1000" u="sng" dirty="0" err="1">
                <a:hlinkClick r:id="rId6"/>
              </a:rPr>
              <a:t>simage</a:t>
            </a:r>
            <a:r>
              <a:rPr lang="ru-RU" sz="1000" u="sng" dirty="0">
                <a:hlinkClick r:id="rId6"/>
              </a:rPr>
              <a:t>&amp;_=1443529141480</a:t>
            </a:r>
            <a:r>
              <a:rPr lang="ru-RU" sz="1000" dirty="0"/>
              <a:t> (29.09.2015)</a:t>
            </a:r>
          </a:p>
          <a:p>
            <a:pPr marL="0" indent="0">
              <a:buNone/>
            </a:pPr>
            <a:r>
              <a:rPr lang="ru-RU" sz="1000" dirty="0"/>
              <a:t>6. картинка домашних животных и их детенышей</a:t>
            </a:r>
          </a:p>
          <a:p>
            <a:pPr marL="0" indent="0">
              <a:buNone/>
            </a:pPr>
            <a:r>
              <a:rPr lang="en-US" sz="1000" u="sng" dirty="0">
                <a:hlinkClick r:id="rId7"/>
              </a:rPr>
              <a:t>https</a:t>
            </a:r>
            <a:r>
              <a:rPr lang="ru-RU" sz="1000" u="sng" dirty="0">
                <a:hlinkClick r:id="rId7"/>
              </a:rPr>
              <a:t>://</a:t>
            </a:r>
            <a:r>
              <a:rPr lang="en-US" sz="1000" u="sng" dirty="0" err="1">
                <a:hlinkClick r:id="rId7"/>
              </a:rPr>
              <a:t>yandex</a:t>
            </a:r>
            <a:r>
              <a:rPr lang="ru-RU" sz="1000" u="sng" dirty="0">
                <a:hlinkClick r:id="rId7"/>
              </a:rPr>
              <a:t>.</a:t>
            </a:r>
            <a:r>
              <a:rPr lang="en-US" sz="1000" u="sng" dirty="0" err="1">
                <a:hlinkClick r:id="rId7"/>
              </a:rPr>
              <a:t>ru</a:t>
            </a:r>
            <a:r>
              <a:rPr lang="ru-RU" sz="1000" u="sng" dirty="0">
                <a:hlinkClick r:id="rId7"/>
              </a:rPr>
              <a:t>/</a:t>
            </a:r>
            <a:r>
              <a:rPr lang="en-US" sz="1000" u="sng" dirty="0">
                <a:hlinkClick r:id="rId7"/>
              </a:rPr>
              <a:t>images</a:t>
            </a:r>
            <a:r>
              <a:rPr lang="ru-RU" sz="1000" u="sng" dirty="0">
                <a:hlinkClick r:id="rId7"/>
              </a:rPr>
              <a:t>/</a:t>
            </a:r>
            <a:r>
              <a:rPr lang="en-US" sz="1000" u="sng" dirty="0">
                <a:hlinkClick r:id="rId7"/>
              </a:rPr>
              <a:t>search</a:t>
            </a:r>
            <a:r>
              <a:rPr lang="ru-RU" sz="1000" u="sng" dirty="0">
                <a:hlinkClick r:id="rId7"/>
              </a:rPr>
              <a:t>?</a:t>
            </a:r>
            <a:r>
              <a:rPr lang="en-US" sz="1000" u="sng" dirty="0">
                <a:hlinkClick r:id="rId7"/>
              </a:rPr>
              <a:t>p</a:t>
            </a:r>
            <a:r>
              <a:rPr lang="ru-RU" sz="1000" u="sng" dirty="0">
                <a:hlinkClick r:id="rId7"/>
              </a:rPr>
              <a:t>=2&amp;</a:t>
            </a:r>
            <a:r>
              <a:rPr lang="en-US" sz="1000" u="sng" dirty="0">
                <a:hlinkClick r:id="rId7"/>
              </a:rPr>
              <a:t>text</a:t>
            </a:r>
            <a:r>
              <a:rPr lang="ru-RU" sz="1000" u="sng" dirty="0">
                <a:hlinkClick r:id="rId7"/>
              </a:rPr>
              <a:t>=%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1%84%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BE</a:t>
            </a:r>
            <a:r>
              <a:rPr lang="ru-RU" sz="1000" u="sng" dirty="0">
                <a:hlinkClick r:id="rId7"/>
              </a:rPr>
              <a:t>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1%82%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BE</a:t>
            </a:r>
            <a:r>
              <a:rPr lang="ru-RU" sz="1000" u="sng" dirty="0">
                <a:hlinkClick r:id="rId7"/>
              </a:rPr>
              <a:t>%20%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BA</a:t>
            </a:r>
            <a:r>
              <a:rPr lang="ru-RU" sz="1000" u="sng" dirty="0">
                <a:hlinkClick r:id="rId7"/>
              </a:rPr>
              <a:t>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BE</a:t>
            </a:r>
            <a:r>
              <a:rPr lang="ru-RU" sz="1000" u="sng" dirty="0">
                <a:hlinkClick r:id="rId7"/>
              </a:rPr>
              <a:t>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1%80%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BE</a:t>
            </a:r>
            <a:r>
              <a:rPr lang="ru-RU" sz="1000" u="sng" dirty="0">
                <a:hlinkClick r:id="rId7"/>
              </a:rPr>
              <a:t>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2%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1%8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%20%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4%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BB</a:t>
            </a:r>
            <a:r>
              <a:rPr lang="ru-RU" sz="1000" u="sng" dirty="0">
                <a:hlinkClick r:id="rId7"/>
              </a:rPr>
              <a:t>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1%8</a:t>
            </a:r>
            <a:r>
              <a:rPr lang="en-US" sz="1000" u="sng" dirty="0">
                <a:hlinkClick r:id="rId7"/>
              </a:rPr>
              <a:t>F</a:t>
            </a:r>
            <a:r>
              <a:rPr lang="ru-RU" sz="1000" u="sng" dirty="0">
                <a:hlinkClick r:id="rId7"/>
              </a:rPr>
              <a:t>%20%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4%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5%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1%82%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5%</a:t>
            </a:r>
            <a:r>
              <a:rPr lang="en-US" sz="1000" u="sng" dirty="0">
                <a:hlinkClick r:id="rId7"/>
              </a:rPr>
              <a:t>D</a:t>
            </a:r>
            <a:r>
              <a:rPr lang="ru-RU" sz="1000" u="sng" dirty="0">
                <a:hlinkClick r:id="rId7"/>
              </a:rPr>
              <a:t>0%</a:t>
            </a:r>
            <a:r>
              <a:rPr lang="en-US" sz="1000" u="sng" dirty="0">
                <a:hlinkClick r:id="rId7"/>
              </a:rPr>
              <a:t>B</a:t>
            </a:r>
            <a:r>
              <a:rPr lang="ru-RU" sz="1000" u="sng" dirty="0">
                <a:hlinkClick r:id="rId7"/>
              </a:rPr>
              <a:t>9&amp;</a:t>
            </a:r>
            <a:r>
              <a:rPr lang="en-US" sz="1000" u="sng" dirty="0" err="1">
                <a:hlinkClick r:id="rId7"/>
              </a:rPr>
              <a:t>img</a:t>
            </a:r>
            <a:r>
              <a:rPr lang="ru-RU" sz="1000" u="sng" dirty="0">
                <a:hlinkClick r:id="rId7"/>
              </a:rPr>
              <a:t>_</a:t>
            </a:r>
            <a:r>
              <a:rPr lang="en-US" sz="1000" u="sng" dirty="0" err="1">
                <a:hlinkClick r:id="rId7"/>
              </a:rPr>
              <a:t>url</a:t>
            </a:r>
            <a:r>
              <a:rPr lang="ru-RU" sz="1000" u="sng" dirty="0">
                <a:hlinkClick r:id="rId7"/>
              </a:rPr>
              <a:t>=</a:t>
            </a:r>
            <a:r>
              <a:rPr lang="en-US" sz="1000" u="sng" dirty="0">
                <a:hlinkClick r:id="rId7"/>
              </a:rPr>
              <a:t>http</a:t>
            </a:r>
            <a:r>
              <a:rPr lang="ru-RU" sz="1000" u="sng" dirty="0">
                <a:hlinkClick r:id="rId7"/>
              </a:rPr>
              <a:t>%3</a:t>
            </a:r>
            <a:r>
              <a:rPr lang="en-US" sz="1000" u="sng" dirty="0">
                <a:hlinkClick r:id="rId7"/>
              </a:rPr>
              <a:t>A</a:t>
            </a:r>
            <a:r>
              <a:rPr lang="ru-RU" sz="1000" u="sng" dirty="0">
                <a:hlinkClick r:id="rId7"/>
              </a:rPr>
              <a:t>%2</a:t>
            </a:r>
            <a:r>
              <a:rPr lang="en-US" sz="1000" u="sng" dirty="0">
                <a:hlinkClick r:id="rId7"/>
              </a:rPr>
              <a:t>F</a:t>
            </a:r>
            <a:r>
              <a:rPr lang="ru-RU" sz="1000" u="sng" dirty="0">
                <a:hlinkClick r:id="rId7"/>
              </a:rPr>
              <a:t>%2</a:t>
            </a:r>
            <a:r>
              <a:rPr lang="en-US" sz="1000" u="sng" dirty="0" err="1">
                <a:hlinkClick r:id="rId7"/>
              </a:rPr>
              <a:t>Fomf</a:t>
            </a:r>
            <a:r>
              <a:rPr lang="ru-RU" sz="1000" u="sng" dirty="0">
                <a:hlinkClick r:id="rId7"/>
              </a:rPr>
              <a:t>.</a:t>
            </a:r>
            <a:r>
              <a:rPr lang="en-US" sz="1000" u="sng" dirty="0" err="1">
                <a:hlinkClick r:id="rId7"/>
              </a:rPr>
              <a:t>ptittv</a:t>
            </a:r>
            <a:r>
              <a:rPr lang="ru-RU" sz="1000" u="sng" dirty="0">
                <a:hlinkClick r:id="rId7"/>
              </a:rPr>
              <a:t>.</a:t>
            </a:r>
            <a:r>
              <a:rPr lang="en-US" sz="1000" u="sng" dirty="0">
                <a:hlinkClick r:id="rId7"/>
              </a:rPr>
              <a:t>com</a:t>
            </a:r>
            <a:r>
              <a:rPr lang="ru-RU" sz="1000" u="sng" dirty="0">
                <a:hlinkClick r:id="rId7"/>
              </a:rPr>
              <a:t>%2</a:t>
            </a:r>
            <a:r>
              <a:rPr lang="en-US" sz="1000" u="sng" dirty="0" err="1">
                <a:hlinkClick r:id="rId7"/>
              </a:rPr>
              <a:t>Fimage</a:t>
            </a:r>
            <a:r>
              <a:rPr lang="ru-RU" sz="1000" u="sng" dirty="0">
                <a:hlinkClick r:id="rId7"/>
              </a:rPr>
              <a:t>%2</a:t>
            </a:r>
            <a:r>
              <a:rPr lang="en-US" sz="1000" u="sng" dirty="0">
                <a:hlinkClick r:id="rId7"/>
              </a:rPr>
              <a:t>F</a:t>
            </a:r>
            <a:r>
              <a:rPr lang="ru-RU" sz="1000" u="sng" dirty="0">
                <a:hlinkClick r:id="rId7"/>
              </a:rPr>
              <a:t>55</a:t>
            </a:r>
            <a:r>
              <a:rPr lang="en-US" sz="1000" u="sng" dirty="0" err="1">
                <a:hlinkClick r:id="rId7"/>
              </a:rPr>
              <a:t>dbcbdc</a:t>
            </a:r>
            <a:r>
              <a:rPr lang="ru-RU" sz="1000" u="sng" dirty="0">
                <a:hlinkClick r:id="rId7"/>
              </a:rPr>
              <a:t>086</a:t>
            </a:r>
            <a:r>
              <a:rPr lang="en-US" sz="1000" u="sng" dirty="0">
                <a:hlinkClick r:id="rId7"/>
              </a:rPr>
              <a:t>f</a:t>
            </a:r>
            <a:r>
              <a:rPr lang="ru-RU" sz="1000" u="sng" dirty="0">
                <a:hlinkClick r:id="rId7"/>
              </a:rPr>
              <a:t>1.</a:t>
            </a:r>
            <a:r>
              <a:rPr lang="en-US" sz="1000" u="sng" dirty="0">
                <a:hlinkClick r:id="rId7"/>
              </a:rPr>
              <a:t>jpg</a:t>
            </a:r>
            <a:r>
              <a:rPr lang="ru-RU" sz="1000" u="sng" dirty="0">
                <a:hlinkClick r:id="rId7"/>
              </a:rPr>
              <a:t>&amp;</a:t>
            </a:r>
            <a:r>
              <a:rPr lang="en-US" sz="1000" u="sng" dirty="0" err="1">
                <a:hlinkClick r:id="rId7"/>
              </a:rPr>
              <a:t>pos</a:t>
            </a:r>
            <a:r>
              <a:rPr lang="ru-RU" sz="1000" u="sng" dirty="0">
                <a:hlinkClick r:id="rId7"/>
              </a:rPr>
              <a:t>=78&amp;</a:t>
            </a:r>
            <a:r>
              <a:rPr lang="en-US" sz="1000" u="sng" dirty="0" err="1">
                <a:hlinkClick r:id="rId7"/>
              </a:rPr>
              <a:t>rpt</a:t>
            </a:r>
            <a:r>
              <a:rPr lang="ru-RU" sz="1000" u="sng" dirty="0">
                <a:hlinkClick r:id="rId7"/>
              </a:rPr>
              <a:t>=</a:t>
            </a:r>
            <a:r>
              <a:rPr lang="en-US" sz="1000" u="sng" dirty="0" err="1">
                <a:hlinkClick r:id="rId7"/>
              </a:rPr>
              <a:t>simage</a:t>
            </a:r>
            <a:r>
              <a:rPr lang="ru-RU" sz="1000" u="sng" dirty="0">
                <a:hlinkClick r:id="rId7"/>
              </a:rPr>
              <a:t>&amp;_=1443529308025</a:t>
            </a:r>
            <a:r>
              <a:rPr lang="ru-RU" sz="1000" dirty="0"/>
              <a:t> (29.09.2015)</a:t>
            </a:r>
          </a:p>
          <a:p>
            <a:pPr marL="0" indent="0">
              <a:buNone/>
            </a:pPr>
            <a:r>
              <a:rPr lang="ru-RU" sz="1000" dirty="0"/>
              <a:t>7. картинка домашних животных и их детенышей</a:t>
            </a:r>
          </a:p>
          <a:p>
            <a:pPr marL="0" indent="0">
              <a:buNone/>
            </a:pPr>
            <a:r>
              <a:rPr lang="en-US" sz="1000" u="sng" dirty="0">
                <a:hlinkClick r:id="rId8"/>
              </a:rPr>
              <a:t>https</a:t>
            </a:r>
            <a:r>
              <a:rPr lang="ru-RU" sz="1000" u="sng" dirty="0">
                <a:hlinkClick r:id="rId8"/>
              </a:rPr>
              <a:t>://</a:t>
            </a:r>
            <a:r>
              <a:rPr lang="en-US" sz="1000" u="sng" dirty="0" err="1">
                <a:hlinkClick r:id="rId8"/>
              </a:rPr>
              <a:t>yandex</a:t>
            </a:r>
            <a:r>
              <a:rPr lang="ru-RU" sz="1000" u="sng" dirty="0">
                <a:hlinkClick r:id="rId8"/>
              </a:rPr>
              <a:t>.</a:t>
            </a:r>
            <a:r>
              <a:rPr lang="en-US" sz="1000" u="sng" dirty="0" err="1">
                <a:hlinkClick r:id="rId8"/>
              </a:rPr>
              <a:t>ru</a:t>
            </a:r>
            <a:r>
              <a:rPr lang="ru-RU" sz="1000" u="sng" dirty="0">
                <a:hlinkClick r:id="rId8"/>
              </a:rPr>
              <a:t>/</a:t>
            </a:r>
            <a:r>
              <a:rPr lang="en-US" sz="1000" u="sng" dirty="0">
                <a:hlinkClick r:id="rId8"/>
              </a:rPr>
              <a:t>images</a:t>
            </a:r>
            <a:r>
              <a:rPr lang="ru-RU" sz="1000" u="sng" dirty="0">
                <a:hlinkClick r:id="rId8"/>
              </a:rPr>
              <a:t>/</a:t>
            </a:r>
            <a:r>
              <a:rPr lang="en-US" sz="1000" u="sng" dirty="0">
                <a:hlinkClick r:id="rId8"/>
              </a:rPr>
              <a:t>search</a:t>
            </a:r>
            <a:r>
              <a:rPr lang="ru-RU" sz="1000" u="sng" dirty="0">
                <a:hlinkClick r:id="rId8"/>
              </a:rPr>
              <a:t>?</a:t>
            </a:r>
            <a:r>
              <a:rPr lang="en-US" sz="1000" u="sng" dirty="0">
                <a:hlinkClick r:id="rId8"/>
              </a:rPr>
              <a:t>p</a:t>
            </a:r>
            <a:r>
              <a:rPr lang="ru-RU" sz="1000" u="sng" dirty="0">
                <a:hlinkClick r:id="rId8"/>
              </a:rPr>
              <a:t>=4&amp;</a:t>
            </a:r>
            <a:r>
              <a:rPr lang="en-US" sz="1000" u="sng" dirty="0">
                <a:hlinkClick r:id="rId8"/>
              </a:rPr>
              <a:t>text</a:t>
            </a:r>
            <a:r>
              <a:rPr lang="ru-RU" sz="1000" u="sng" dirty="0">
                <a:hlinkClick r:id="rId8"/>
              </a:rPr>
              <a:t>=%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1%84%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BE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1%82%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BE</a:t>
            </a:r>
            <a:r>
              <a:rPr lang="ru-RU" sz="1000" u="sng" dirty="0">
                <a:hlinkClick r:id="rId8"/>
              </a:rPr>
              <a:t>%20%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1%82%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</a:t>
            </a:r>
            <a:r>
              <a:rPr lang="ru-RU" sz="1000" u="sng" dirty="0">
                <a:hlinkClick r:id="rId8"/>
              </a:rPr>
              <a:t>5%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BB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1%91%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BD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BA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</a:t>
            </a:r>
            <a:r>
              <a:rPr lang="ru-RU" sz="1000" u="sng" dirty="0">
                <a:hlinkClick r:id="rId8"/>
              </a:rPr>
              <a:t>0%20%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BD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</a:t>
            </a:r>
            <a:r>
              <a:rPr lang="ru-RU" sz="1000" u="sng" dirty="0">
                <a:hlinkClick r:id="rId8"/>
              </a:rPr>
              <a:t>0%20%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</a:t>
            </a:r>
            <a:r>
              <a:rPr lang="ru-RU" sz="1000" u="sng" dirty="0">
                <a:hlinkClick r:id="rId8"/>
              </a:rPr>
              <a:t>1%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</a:t>
            </a:r>
            <a:r>
              <a:rPr lang="ru-RU" sz="1000" u="sng" dirty="0">
                <a:hlinkClick r:id="rId8"/>
              </a:rPr>
              <a:t>5%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BB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BE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BC</a:t>
            </a:r>
            <a:r>
              <a:rPr lang="ru-RU" sz="1000" u="sng" dirty="0">
                <a:hlinkClick r:id="rId8"/>
              </a:rPr>
              <a:t>%20%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1%84%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BE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BD</a:t>
            </a:r>
            <a:r>
              <a:rPr lang="ru-RU" sz="1000" u="sng" dirty="0">
                <a:hlinkClick r:id="rId8"/>
              </a:rPr>
              <a:t>%</a:t>
            </a:r>
            <a:r>
              <a:rPr lang="en-US" sz="1000" u="sng" dirty="0">
                <a:hlinkClick r:id="rId8"/>
              </a:rPr>
              <a:t>D</a:t>
            </a:r>
            <a:r>
              <a:rPr lang="ru-RU" sz="1000" u="sng" dirty="0">
                <a:hlinkClick r:id="rId8"/>
              </a:rPr>
              <a:t>0%</a:t>
            </a:r>
            <a:r>
              <a:rPr lang="en-US" sz="1000" u="sng" dirty="0">
                <a:hlinkClick r:id="rId8"/>
              </a:rPr>
              <a:t>B</a:t>
            </a:r>
            <a:r>
              <a:rPr lang="ru-RU" sz="1000" u="sng" dirty="0">
                <a:hlinkClick r:id="rId8"/>
              </a:rPr>
              <a:t>5&amp;</a:t>
            </a:r>
            <a:r>
              <a:rPr lang="en-US" sz="1000" u="sng" dirty="0" err="1">
                <a:hlinkClick r:id="rId8"/>
              </a:rPr>
              <a:t>img</a:t>
            </a:r>
            <a:r>
              <a:rPr lang="ru-RU" sz="1000" u="sng" dirty="0">
                <a:hlinkClick r:id="rId8"/>
              </a:rPr>
              <a:t>_</a:t>
            </a:r>
            <a:r>
              <a:rPr lang="en-US" sz="1000" u="sng" dirty="0" err="1">
                <a:hlinkClick r:id="rId8"/>
              </a:rPr>
              <a:t>url</a:t>
            </a:r>
            <a:r>
              <a:rPr lang="ru-RU" sz="1000" u="sng" dirty="0">
                <a:hlinkClick r:id="rId8"/>
              </a:rPr>
              <a:t>=</a:t>
            </a:r>
            <a:r>
              <a:rPr lang="en-US" sz="1000" u="sng" dirty="0">
                <a:hlinkClick r:id="rId8"/>
              </a:rPr>
              <a:t>http</a:t>
            </a:r>
            <a:r>
              <a:rPr lang="ru-RU" sz="1000" u="sng" dirty="0">
                <a:hlinkClick r:id="rId8"/>
              </a:rPr>
              <a:t>%3</a:t>
            </a:r>
            <a:r>
              <a:rPr lang="en-US" sz="1000" u="sng" dirty="0">
                <a:hlinkClick r:id="rId8"/>
              </a:rPr>
              <a:t>A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>
                <a:hlinkClick r:id="rId8"/>
              </a:rPr>
              <a:t>F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 err="1">
                <a:hlinkClick r:id="rId8"/>
              </a:rPr>
              <a:t>Fxn</a:t>
            </a:r>
            <a:r>
              <a:rPr lang="ru-RU" sz="1000" u="sng" dirty="0">
                <a:hlinkClick r:id="rId8"/>
              </a:rPr>
              <a:t>--</a:t>
            </a:r>
            <a:r>
              <a:rPr lang="en-US" sz="1000" u="sng" dirty="0">
                <a:hlinkClick r:id="rId8"/>
              </a:rPr>
              <a:t>www</a:t>
            </a:r>
            <a:r>
              <a:rPr lang="ru-RU" sz="1000" u="sng" dirty="0">
                <a:hlinkClick r:id="rId8"/>
              </a:rPr>
              <a:t>-</a:t>
            </a:r>
            <a:r>
              <a:rPr lang="en-US" sz="1000" u="sng" dirty="0" err="1">
                <a:hlinkClick r:id="rId8"/>
              </a:rPr>
              <a:t>ofd</a:t>
            </a:r>
            <a:r>
              <a:rPr lang="ru-RU" sz="1000" u="sng" dirty="0">
                <a:hlinkClick r:id="rId8"/>
              </a:rPr>
              <a:t>.</a:t>
            </a:r>
            <a:r>
              <a:rPr lang="en-US" sz="1000" u="sng" dirty="0" err="1">
                <a:hlinkClick r:id="rId8"/>
              </a:rPr>
              <a:t>lenagold</a:t>
            </a:r>
            <a:r>
              <a:rPr lang="ru-RU" sz="1000" u="sng" dirty="0">
                <a:hlinkClick r:id="rId8"/>
              </a:rPr>
              <a:t>.</a:t>
            </a:r>
            <a:r>
              <a:rPr lang="en-US" sz="1000" u="sng" dirty="0" err="1">
                <a:hlinkClick r:id="rId8"/>
              </a:rPr>
              <a:t>ru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 err="1">
                <a:hlinkClick r:id="rId8"/>
              </a:rPr>
              <a:t>Ffon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 err="1">
                <a:hlinkClick r:id="rId8"/>
              </a:rPr>
              <a:t>Fclipart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 err="1">
                <a:hlinkClick r:id="rId8"/>
              </a:rPr>
              <a:t>Fk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 err="1">
                <a:hlinkClick r:id="rId8"/>
              </a:rPr>
              <a:t>Fkow</a:t>
            </a:r>
            <a:r>
              <a:rPr lang="ru-RU" sz="1000" u="sng" dirty="0">
                <a:hlinkClick r:id="rId8"/>
              </a:rPr>
              <a:t>%2</a:t>
            </a:r>
            <a:r>
              <a:rPr lang="en-US" sz="1000" u="sng" dirty="0" err="1">
                <a:hlinkClick r:id="rId8"/>
              </a:rPr>
              <a:t>Fkorova</a:t>
            </a:r>
            <a:r>
              <a:rPr lang="ru-RU" sz="1000" u="sng" dirty="0">
                <a:hlinkClick r:id="rId8"/>
              </a:rPr>
              <a:t>31.</a:t>
            </a:r>
            <a:r>
              <a:rPr lang="en-US" sz="1000" u="sng" dirty="0">
                <a:hlinkClick r:id="rId8"/>
              </a:rPr>
              <a:t>jpg</a:t>
            </a:r>
            <a:r>
              <a:rPr lang="ru-RU" sz="1000" u="sng" dirty="0">
                <a:hlinkClick r:id="rId8"/>
              </a:rPr>
              <a:t>&amp;</a:t>
            </a:r>
            <a:r>
              <a:rPr lang="en-US" sz="1000" u="sng" dirty="0" err="1">
                <a:hlinkClick r:id="rId8"/>
              </a:rPr>
              <a:t>pos</a:t>
            </a:r>
            <a:r>
              <a:rPr lang="ru-RU" sz="1000" u="sng" dirty="0">
                <a:hlinkClick r:id="rId8"/>
              </a:rPr>
              <a:t>=130&amp;</a:t>
            </a:r>
            <a:r>
              <a:rPr lang="en-US" sz="1000" u="sng" dirty="0" err="1">
                <a:hlinkClick r:id="rId8"/>
              </a:rPr>
              <a:t>rpt</a:t>
            </a:r>
            <a:r>
              <a:rPr lang="ru-RU" sz="1000" u="sng" dirty="0">
                <a:hlinkClick r:id="rId8"/>
              </a:rPr>
              <a:t>=</a:t>
            </a:r>
            <a:r>
              <a:rPr lang="en-US" sz="1000" u="sng" dirty="0" err="1">
                <a:hlinkClick r:id="rId8"/>
              </a:rPr>
              <a:t>simage</a:t>
            </a:r>
            <a:r>
              <a:rPr lang="ru-RU" sz="1000" u="sng" dirty="0">
                <a:hlinkClick r:id="rId8"/>
              </a:rPr>
              <a:t>&amp;_=1443529617023</a:t>
            </a:r>
            <a:r>
              <a:rPr lang="ru-RU" sz="1000" dirty="0"/>
              <a:t> (29.09.2015)</a:t>
            </a:r>
          </a:p>
          <a:p>
            <a:pPr marL="0" indent="0">
              <a:buNone/>
            </a:pPr>
            <a:endParaRPr lang="ru-RU" sz="1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ndara" panose="020E0502030303020204" pitchFamily="34" charset="0"/>
                <a:ea typeface="Calibri"/>
                <a:cs typeface="Times New Roman"/>
              </a:rPr>
              <a:t>Информационные материалы:</a:t>
            </a:r>
            <a:br>
              <a:rPr lang="ru-RU" sz="3200" dirty="0">
                <a:solidFill>
                  <a:prstClr val="black"/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endParaRPr lang="ru-RU" sz="32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" dirty="0"/>
              <a:t>8. картинка домашних животных и их детенышей</a:t>
            </a:r>
          </a:p>
          <a:p>
            <a:pPr marL="0" indent="0">
              <a:buNone/>
            </a:pPr>
            <a:r>
              <a:rPr lang="en-US" sz="1000" u="sng" dirty="0">
                <a:hlinkClick r:id="rId2"/>
              </a:rPr>
              <a:t>https</a:t>
            </a:r>
            <a:r>
              <a:rPr lang="ru-RU" sz="1000" u="sng" dirty="0">
                <a:hlinkClick r:id="rId2"/>
              </a:rPr>
              <a:t>://</a:t>
            </a:r>
            <a:r>
              <a:rPr lang="en-US" sz="1000" u="sng" dirty="0" err="1">
                <a:hlinkClick r:id="rId2"/>
              </a:rPr>
              <a:t>yandex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 err="1">
                <a:hlinkClick r:id="rId2"/>
              </a:rPr>
              <a:t>ru</a:t>
            </a:r>
            <a:r>
              <a:rPr lang="ru-RU" sz="1000" u="sng" dirty="0">
                <a:hlinkClick r:id="rId2"/>
              </a:rPr>
              <a:t>/</a:t>
            </a:r>
            <a:r>
              <a:rPr lang="en-US" sz="1000" u="sng" dirty="0">
                <a:hlinkClick r:id="rId2"/>
              </a:rPr>
              <a:t>images</a:t>
            </a:r>
            <a:r>
              <a:rPr lang="ru-RU" sz="1000" u="sng" dirty="0">
                <a:hlinkClick r:id="rId2"/>
              </a:rPr>
              <a:t>/</a:t>
            </a:r>
            <a:r>
              <a:rPr lang="en-US" sz="1000" u="sng" dirty="0">
                <a:hlinkClick r:id="rId2"/>
              </a:rPr>
              <a:t>search</a:t>
            </a:r>
            <a:r>
              <a:rPr lang="ru-RU" sz="1000" u="sng" dirty="0">
                <a:hlinkClick r:id="rId2"/>
              </a:rPr>
              <a:t>?</a:t>
            </a:r>
            <a:r>
              <a:rPr lang="en-US" sz="1000" u="sng" dirty="0" err="1">
                <a:hlinkClick r:id="rId2"/>
              </a:rPr>
              <a:t>img</a:t>
            </a:r>
            <a:r>
              <a:rPr lang="ru-RU" sz="1000" u="sng" dirty="0">
                <a:hlinkClick r:id="rId2"/>
              </a:rPr>
              <a:t>_</a:t>
            </a:r>
            <a:r>
              <a:rPr lang="en-US" sz="1000" u="sng" dirty="0" err="1">
                <a:hlinkClick r:id="rId2"/>
              </a:rPr>
              <a:t>url</a:t>
            </a:r>
            <a:r>
              <a:rPr lang="ru-RU" sz="1000" u="sng" dirty="0">
                <a:hlinkClick r:id="rId2"/>
              </a:rPr>
              <a:t>=</a:t>
            </a:r>
            <a:r>
              <a:rPr lang="en-US" sz="1000" u="sng" dirty="0">
                <a:hlinkClick r:id="rId2"/>
              </a:rPr>
              <a:t>http</a:t>
            </a:r>
            <a:r>
              <a:rPr lang="ru-RU" sz="1000" u="sng" dirty="0">
                <a:hlinkClick r:id="rId2"/>
              </a:rPr>
              <a:t>%3</a:t>
            </a:r>
            <a:r>
              <a:rPr lang="en-US" sz="1000" u="sng" dirty="0">
                <a:hlinkClick r:id="rId2"/>
              </a:rPr>
              <a:t>A</a:t>
            </a:r>
            <a:r>
              <a:rPr lang="ru-RU" sz="1000" u="sng" dirty="0">
                <a:hlinkClick r:id="rId2"/>
              </a:rPr>
              <a:t>%2</a:t>
            </a:r>
            <a:r>
              <a:rPr lang="en-US" sz="1000" u="sng" dirty="0">
                <a:hlinkClick r:id="rId2"/>
              </a:rPr>
              <a:t>F</a:t>
            </a:r>
            <a:r>
              <a:rPr lang="ru-RU" sz="1000" u="sng" dirty="0">
                <a:hlinkClick r:id="rId2"/>
              </a:rPr>
              <a:t>%2</a:t>
            </a:r>
            <a:r>
              <a:rPr lang="en-US" sz="1000" u="sng" dirty="0" err="1">
                <a:hlinkClick r:id="rId2"/>
              </a:rPr>
              <a:t>Fimages</a:t>
            </a:r>
            <a:r>
              <a:rPr lang="ru-RU" sz="1000" u="sng" dirty="0">
                <a:hlinkClick r:id="rId2"/>
              </a:rPr>
              <a:t>7.</a:t>
            </a:r>
            <a:r>
              <a:rPr lang="en-US" sz="1000" u="sng" dirty="0" err="1">
                <a:hlinkClick r:id="rId2"/>
              </a:rPr>
              <a:t>okr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 err="1">
                <a:hlinkClick r:id="rId2"/>
              </a:rPr>
              <a:t>ro</a:t>
            </a:r>
            <a:r>
              <a:rPr lang="ru-RU" sz="1000" u="sng" dirty="0">
                <a:hlinkClick r:id="rId2"/>
              </a:rPr>
              <a:t>%2</a:t>
            </a:r>
            <a:r>
              <a:rPr lang="en-US" sz="1000" u="sng" dirty="0" err="1">
                <a:hlinkClick r:id="rId2"/>
              </a:rPr>
              <a:t>Fserve</a:t>
            </a:r>
            <a:r>
              <a:rPr lang="ru-RU" sz="1000" u="sng" dirty="0">
                <a:hlinkClick r:id="rId2"/>
              </a:rPr>
              <a:t>%2</a:t>
            </a:r>
            <a:r>
              <a:rPr lang="en-US" sz="1000" u="sng" dirty="0" err="1">
                <a:hlinkClick r:id="rId2"/>
              </a:rPr>
              <a:t>Fauctions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>
                <a:hlinkClick r:id="rId2"/>
              </a:rPr>
              <a:t>v</a:t>
            </a:r>
            <a:r>
              <a:rPr lang="ru-RU" sz="1000" u="sng" dirty="0">
                <a:hlinkClick r:id="rId2"/>
              </a:rPr>
              <a:t>7%2</a:t>
            </a:r>
            <a:r>
              <a:rPr lang="en-US" sz="1000" u="sng" dirty="0">
                <a:hlinkClick r:id="rId2"/>
              </a:rPr>
              <a:t>F</a:t>
            </a:r>
            <a:r>
              <a:rPr lang="ru-RU" sz="1000" u="sng" dirty="0">
                <a:hlinkClick r:id="rId2"/>
              </a:rPr>
              <a:t>2013%2</a:t>
            </a:r>
            <a:r>
              <a:rPr lang="en-US" sz="1000" u="sng" dirty="0" err="1">
                <a:hlinkClick r:id="rId2"/>
              </a:rPr>
              <a:t>Fnov</a:t>
            </a:r>
            <a:r>
              <a:rPr lang="ru-RU" sz="1000" u="sng" dirty="0">
                <a:hlinkClick r:id="rId2"/>
              </a:rPr>
              <a:t>%2</a:t>
            </a:r>
            <a:r>
              <a:rPr lang="en-US" sz="1000" u="sng" dirty="0">
                <a:hlinkClick r:id="rId2"/>
              </a:rPr>
              <a:t>F</a:t>
            </a:r>
            <a:r>
              <a:rPr lang="ru-RU" sz="1000" u="sng" dirty="0">
                <a:hlinkClick r:id="rId2"/>
              </a:rPr>
              <a:t>26%2</a:t>
            </a:r>
            <a:r>
              <a:rPr lang="en-US" sz="1000" u="sng" dirty="0">
                <a:hlinkClick r:id="rId2"/>
              </a:rPr>
              <a:t>F</a:t>
            </a:r>
            <a:r>
              <a:rPr lang="ru-RU" sz="1000" u="sng" dirty="0">
                <a:hlinkClick r:id="rId2"/>
              </a:rPr>
              <a:t>417957</a:t>
            </a:r>
            <a:r>
              <a:rPr lang="en-US" sz="1000" u="sng" dirty="0" err="1">
                <a:hlinkClick r:id="rId2"/>
              </a:rPr>
              <a:t>fe</a:t>
            </a:r>
            <a:r>
              <a:rPr lang="ru-RU" sz="1000" u="sng" dirty="0">
                <a:hlinkClick r:id="rId2"/>
              </a:rPr>
              <a:t>20</a:t>
            </a:r>
            <a:r>
              <a:rPr lang="en-US" sz="1000" u="sng" dirty="0">
                <a:hlinkClick r:id="rId2"/>
              </a:rPr>
              <a:t>c</a:t>
            </a:r>
            <a:r>
              <a:rPr lang="ru-RU" sz="1000" u="sng" dirty="0">
                <a:hlinkClick r:id="rId2"/>
              </a:rPr>
              <a:t>195</a:t>
            </a:r>
            <a:r>
              <a:rPr lang="en-US" sz="1000" u="sng" dirty="0">
                <a:hlinkClick r:id="rId2"/>
              </a:rPr>
              <a:t>e</a:t>
            </a:r>
            <a:r>
              <a:rPr lang="ru-RU" sz="1000" u="sng" dirty="0">
                <a:hlinkClick r:id="rId2"/>
              </a:rPr>
              <a:t>3444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99</a:t>
            </a:r>
            <a:r>
              <a:rPr lang="en-US" sz="1000" u="sng" dirty="0">
                <a:hlinkClick r:id="rId2"/>
              </a:rPr>
              <a:t>a</a:t>
            </a:r>
            <a:r>
              <a:rPr lang="ru-RU" sz="1000" u="sng" dirty="0">
                <a:hlinkClick r:id="rId2"/>
              </a:rPr>
              <a:t>67</a:t>
            </a:r>
            <a:r>
              <a:rPr lang="en-US" sz="1000" u="sng" dirty="0">
                <a:hlinkClick r:id="rId2"/>
              </a:rPr>
              <a:t>ac</a:t>
            </a:r>
            <a:r>
              <a:rPr lang="ru-RU" sz="1000" u="sng" dirty="0">
                <a:hlinkClick r:id="rId2"/>
              </a:rPr>
              <a:t>38824-7502567-100_100.</a:t>
            </a:r>
            <a:r>
              <a:rPr lang="en-US" sz="1000" u="sng" dirty="0">
                <a:hlinkClick r:id="rId2"/>
              </a:rPr>
              <a:t>jpg</a:t>
            </a:r>
            <a:r>
              <a:rPr lang="ru-RU" sz="1000" u="sng" dirty="0">
                <a:hlinkClick r:id="rId2"/>
              </a:rPr>
              <a:t>&amp;</a:t>
            </a:r>
            <a:r>
              <a:rPr lang="en-US" sz="1000" u="sng" dirty="0">
                <a:hlinkClick r:id="rId2"/>
              </a:rPr>
              <a:t>text</a:t>
            </a:r>
            <a:r>
              <a:rPr lang="ru-RU" sz="1000" u="sng" dirty="0">
                <a:hlinkClick r:id="rId2"/>
              </a:rPr>
              <a:t>=%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1%84%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BE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1%82%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BE</a:t>
            </a:r>
            <a:r>
              <a:rPr lang="ru-RU" sz="1000" u="sng" dirty="0">
                <a:hlinkClick r:id="rId2"/>
              </a:rPr>
              <a:t>%20%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1%81%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2%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8%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BD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1%8</a:t>
            </a:r>
            <a:r>
              <a:rPr lang="en-US" sz="1000" u="sng" dirty="0">
                <a:hlinkClick r:id="rId2"/>
              </a:rPr>
              <a:t>C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8%20%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BD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0%20%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1%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5%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BB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BE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BC</a:t>
            </a:r>
            <a:r>
              <a:rPr lang="ru-RU" sz="1000" u="sng" dirty="0">
                <a:hlinkClick r:id="rId2"/>
              </a:rPr>
              <a:t>%20%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1%84%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BE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BD</a:t>
            </a:r>
            <a:r>
              <a:rPr lang="ru-RU" sz="1000" u="sng" dirty="0">
                <a:hlinkClick r:id="rId2"/>
              </a:rPr>
              <a:t>%</a:t>
            </a:r>
            <a:r>
              <a:rPr lang="en-US" sz="1000" u="sng" dirty="0">
                <a:hlinkClick r:id="rId2"/>
              </a:rPr>
              <a:t>D</a:t>
            </a:r>
            <a:r>
              <a:rPr lang="ru-RU" sz="1000" u="sng" dirty="0">
                <a:hlinkClick r:id="rId2"/>
              </a:rPr>
              <a:t>0%</a:t>
            </a:r>
            <a:r>
              <a:rPr lang="en-US" sz="1000" u="sng" dirty="0">
                <a:hlinkClick r:id="rId2"/>
              </a:rPr>
              <a:t>B</a:t>
            </a:r>
            <a:r>
              <a:rPr lang="ru-RU" sz="1000" u="sng" dirty="0">
                <a:hlinkClick r:id="rId2"/>
              </a:rPr>
              <a:t>5&amp;</a:t>
            </a:r>
            <a:r>
              <a:rPr lang="en-US" sz="1000" u="sng" dirty="0" err="1">
                <a:hlinkClick r:id="rId2"/>
              </a:rPr>
              <a:t>noreask</a:t>
            </a:r>
            <a:r>
              <a:rPr lang="ru-RU" sz="1000" u="sng" dirty="0">
                <a:hlinkClick r:id="rId2"/>
              </a:rPr>
              <a:t>=1&amp;</a:t>
            </a:r>
            <a:r>
              <a:rPr lang="en-US" sz="1000" u="sng" dirty="0" err="1">
                <a:hlinkClick r:id="rId2"/>
              </a:rPr>
              <a:t>pos</a:t>
            </a:r>
            <a:r>
              <a:rPr lang="ru-RU" sz="1000" u="sng" dirty="0">
                <a:hlinkClick r:id="rId2"/>
              </a:rPr>
              <a:t>=19&amp;</a:t>
            </a:r>
            <a:r>
              <a:rPr lang="en-US" sz="1000" u="sng" dirty="0" err="1">
                <a:hlinkClick r:id="rId2"/>
              </a:rPr>
              <a:t>lr</a:t>
            </a:r>
            <a:r>
              <a:rPr lang="ru-RU" sz="1000" u="sng" dirty="0">
                <a:hlinkClick r:id="rId2"/>
              </a:rPr>
              <a:t>=10839&amp;</a:t>
            </a:r>
            <a:r>
              <a:rPr lang="en-US" sz="1000" u="sng" dirty="0" err="1">
                <a:hlinkClick r:id="rId2"/>
              </a:rPr>
              <a:t>rpt</a:t>
            </a:r>
            <a:r>
              <a:rPr lang="ru-RU" sz="1000" u="sng" dirty="0">
                <a:hlinkClick r:id="rId2"/>
              </a:rPr>
              <a:t>=</a:t>
            </a:r>
            <a:r>
              <a:rPr lang="en-US" sz="1000" u="sng" dirty="0" err="1">
                <a:hlinkClick r:id="rId2"/>
              </a:rPr>
              <a:t>simage</a:t>
            </a:r>
            <a:r>
              <a:rPr lang="ru-RU" sz="1000" dirty="0"/>
              <a:t>  (29.09.2015)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000" dirty="0">
                <a:latin typeface="Times New Roman"/>
                <a:ea typeface="Calibri"/>
                <a:cs typeface="Times New Roman"/>
              </a:rPr>
              <a:t>9.</a:t>
            </a:r>
            <a:r>
              <a:rPr lang="ru-RU" sz="800" dirty="0">
                <a:ea typeface="Calibri"/>
                <a:cs typeface="Times New Roman"/>
              </a:rPr>
              <a:t> </a:t>
            </a:r>
            <a:r>
              <a:rPr lang="ru-RU" sz="1000" dirty="0">
                <a:latin typeface="Times New Roman"/>
                <a:ea typeface="Calibri"/>
                <a:cs typeface="Times New Roman"/>
              </a:rPr>
              <a:t>картинка домашних животных и их детенышей</a:t>
            </a:r>
            <a:endParaRPr lang="ru-R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://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yandex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.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ru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/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images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/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search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?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p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=5&amp;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text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=%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1%84%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1%82%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BF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1%80%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1%81%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1%91%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BA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0%20%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0%20%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5%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BB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BC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1%84%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D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0%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B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5&amp;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img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_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url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=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%3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A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</a:t>
            </a:r>
            <a:r>
              <a:rPr lang="en-US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F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Fpiwsandomierz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.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pl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Fassets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Fimg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%2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Fswinka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.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png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&amp;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pos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=173&amp;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rpt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=</a:t>
            </a:r>
            <a:r>
              <a:rPr lang="en-US" sz="1000" u="sng" dirty="0" err="1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simage</a:t>
            </a:r>
            <a:r>
              <a:rPr lang="ru-RU" sz="1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&amp;_=1443530067747</a:t>
            </a:r>
            <a:r>
              <a:rPr lang="ru-RU" sz="1000" dirty="0">
                <a:latin typeface="Times New Roman"/>
                <a:ea typeface="Calibri"/>
                <a:cs typeface="Times New Roman"/>
              </a:rPr>
              <a:t> (29.09.2015)</a:t>
            </a:r>
            <a:endParaRPr lang="ru-RU" sz="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1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1211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Дидактическая игра «Домашние животные» </vt:lpstr>
      <vt:lpstr>Карта дидактического ресурса </vt:lpstr>
      <vt:lpstr>Презентация PowerPoint</vt:lpstr>
      <vt:lpstr>Информационные материалы: </vt:lpstr>
      <vt:lpstr>Информационные материалы: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 «Домашние животные».</dc:title>
  <dc:creator>IRBIS</dc:creator>
  <cp:lastModifiedBy>IRBIS</cp:lastModifiedBy>
  <cp:revision>7</cp:revision>
  <dcterms:created xsi:type="dcterms:W3CDTF">2015-10-19T07:14:07Z</dcterms:created>
  <dcterms:modified xsi:type="dcterms:W3CDTF">2015-10-19T08:26:20Z</dcterms:modified>
</cp:coreProperties>
</file>